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0.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6"/>
  </p:notesMasterIdLst>
  <p:sldIdLst>
    <p:sldId id="256" r:id="rId5"/>
  </p:sldIdLst>
  <p:sldSz cx="48772763" cy="27432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7" roundtripDataSignature="AMtx7mhZm8WPIhuG3pquZxJO6uQIPfE/s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78E104-BACE-15D9-D3C4-F84E91FCEB6B}" name="Thurow,Aishling" initials="Th" userId="S::athurow@msh.org::10beea92-e4fe-431e-a36a-1c81192cab8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FD2D2C-5AF5-DB14-259E-33DD779CDDFC}" v="2" dt="2023-04-13T10:53:11.250"/>
    <p1510:client id="{42488C61-8C82-3169-1967-B03FFF010AA0}" v="10" dt="2023-04-13T16:37:41.984"/>
    <p1510:client id="{BC2000F7-FFDF-C447-9EB8-9F2CE75B4CDB}" v="230" dt="2023-04-13T16:10:43.076"/>
    <p1510:client id="{E3974589-B665-98FE-F8F3-9841817D116B}" v="6" dt="2023-04-13T09:34:05.225"/>
  </p1510:revLst>
</p1510:revInfo>
</file>

<file path=ppt/tableStyles.xml><?xml version="1.0" encoding="utf-8"?>
<a:tblStyleLst xmlns:a="http://schemas.openxmlformats.org/drawingml/2006/main" def="{333B896C-AA19-4549-B7AC-1183311CF178}">
  <a:tblStyle styleId="{333B896C-AA19-4549-B7AC-1183311CF17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7E7E9"/>
          </a:solidFill>
        </a:fill>
      </a:tcStyle>
    </a:wholeTbl>
    <a:band1H>
      <a:tcTxStyle b="off" i="off"/>
      <a:tcStyle>
        <a:tcBdr/>
        <a:fill>
          <a:solidFill>
            <a:srgbClr val="EFCBD1"/>
          </a:solidFill>
        </a:fill>
      </a:tcStyle>
    </a:band1H>
    <a:band2H>
      <a:tcTxStyle b="off" i="off"/>
      <a:tcStyle>
        <a:tcBdr/>
      </a:tcStyle>
    </a:band2H>
    <a:band1V>
      <a:tcTxStyle b="off" i="off"/>
      <a:tcStyle>
        <a:tcBdr/>
        <a:fill>
          <a:solidFill>
            <a:srgbClr val="EFCBD1"/>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2"/>
          </a:solidFill>
        </a:fill>
      </a:tcStyle>
    </a:lastCol>
    <a:firstCol>
      <a:tcTxStyle b="on" i="off">
        <a:font>
          <a:latin typeface="Calibri"/>
          <a:ea typeface="Calibri"/>
          <a:cs typeface="Calibri"/>
        </a:font>
        <a:schemeClr val="lt1"/>
      </a:tcTxStyle>
      <a:tcStyle>
        <a:tcBdr/>
        <a:fill>
          <a:solidFill>
            <a:schemeClr val="accent2"/>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p:scale>
          <a:sx n="28" d="100"/>
          <a:sy n="28" d="100"/>
        </p:scale>
        <p:origin x="584"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customschemas.google.com/relationships/presentationmetadata" Target="metadata"/><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row,Aishling" userId="S::athurow@msh.org::10beea92-e4fe-431e-a36a-1c81192cab88" providerId="AD" clId="Web-{E3974589-B665-98FE-F8F3-9841817D116B}"/>
    <pc:docChg chg="mod">
      <pc:chgData name="Thurow,Aishling" userId="S::athurow@msh.org::10beea92-e4fe-431e-a36a-1c81192cab88" providerId="AD" clId="Web-{E3974589-B665-98FE-F8F3-9841817D116B}" dt="2023-04-13T09:34:05.225" v="5"/>
      <pc:docMkLst>
        <pc:docMk/>
      </pc:docMkLst>
      <pc:sldChg chg="addCm">
        <pc:chgData name="Thurow,Aishling" userId="S::athurow@msh.org::10beea92-e4fe-431e-a36a-1c81192cab88" providerId="AD" clId="Web-{E3974589-B665-98FE-F8F3-9841817D116B}" dt="2023-04-13T09:34:05.225" v="5"/>
        <pc:sldMkLst>
          <pc:docMk/>
          <pc:sldMk cId="0" sldId="256"/>
        </pc:sldMkLst>
        <pc:extLst>
          <p:ext xmlns:p="http://schemas.openxmlformats.org/presentationml/2006/main" uri="{D6D511B9-2390-475A-947B-AFAB55BFBCF1}">
            <pc226:cmChg xmlns:pc226="http://schemas.microsoft.com/office/powerpoint/2022/06/main/command" chg="add">
              <pc226:chgData name="Thurow,Aishling" userId="S::athurow@msh.org::10beea92-e4fe-431e-a36a-1c81192cab88" providerId="AD" clId="Web-{E3974589-B665-98FE-F8F3-9841817D116B}" dt="2023-04-13T09:33:33.255" v="4"/>
              <pc2:cmMkLst xmlns:pc2="http://schemas.microsoft.com/office/powerpoint/2019/9/main/command">
                <pc:docMk/>
                <pc:sldMk cId="0" sldId="256"/>
                <pc2:cmMk id="{716C3341-18A9-4EAA-B082-3F76D6630941}"/>
              </pc2:cmMkLst>
            </pc226:cmChg>
            <pc226:cmChg xmlns:pc226="http://schemas.microsoft.com/office/powerpoint/2022/06/main/command" chg="add">
              <pc226:chgData name="Thurow,Aishling" userId="S::athurow@msh.org::10beea92-e4fe-431e-a36a-1c81192cab88" providerId="AD" clId="Web-{E3974589-B665-98FE-F8F3-9841817D116B}" dt="2023-04-13T09:34:05.225" v="5"/>
              <pc2:cmMkLst xmlns:pc2="http://schemas.microsoft.com/office/powerpoint/2019/9/main/command">
                <pc:docMk/>
                <pc:sldMk cId="0" sldId="256"/>
                <pc2:cmMk id="{8AF2DB45-7B03-4438-BBAE-5EABFACC6389}"/>
              </pc2:cmMkLst>
            </pc226:cmChg>
            <pc226:cmChg xmlns:pc226="http://schemas.microsoft.com/office/powerpoint/2022/06/main/command" chg="add">
              <pc226:chgData name="Thurow,Aishling" userId="S::athurow@msh.org::10beea92-e4fe-431e-a36a-1c81192cab88" providerId="AD" clId="Web-{E3974589-B665-98FE-F8F3-9841817D116B}" dt="2023-04-13T09:31:34.673" v="1"/>
              <pc2:cmMkLst xmlns:pc2="http://schemas.microsoft.com/office/powerpoint/2019/9/main/command">
                <pc:docMk/>
                <pc:sldMk cId="0" sldId="256"/>
                <pc2:cmMk id="{CF7DEC95-7F62-473E-AD5B-AA562C90513C}"/>
              </pc2:cmMkLst>
            </pc226:cmChg>
            <pc226:cmChg xmlns:pc226="http://schemas.microsoft.com/office/powerpoint/2022/06/main/command" chg="add">
              <pc226:chgData name="Thurow,Aishling" userId="S::athurow@msh.org::10beea92-e4fe-431e-a36a-1c81192cab88" providerId="AD" clId="Web-{E3974589-B665-98FE-F8F3-9841817D116B}" dt="2023-04-13T09:31:47.173" v="2"/>
              <pc2:cmMkLst xmlns:pc2="http://schemas.microsoft.com/office/powerpoint/2019/9/main/command">
                <pc:docMk/>
                <pc:sldMk cId="0" sldId="256"/>
                <pc2:cmMk id="{0C56D6A5-5A6A-4968-B53B-23CDCAFC3066}"/>
              </pc2:cmMkLst>
            </pc226:cmChg>
            <pc226:cmChg xmlns:pc226="http://schemas.microsoft.com/office/powerpoint/2022/06/main/command" chg="add">
              <pc226:chgData name="Thurow,Aishling" userId="S::athurow@msh.org::10beea92-e4fe-431e-a36a-1c81192cab88" providerId="AD" clId="Web-{E3974589-B665-98FE-F8F3-9841817D116B}" dt="2023-04-13T09:32:24.237" v="3"/>
              <pc2:cmMkLst xmlns:pc2="http://schemas.microsoft.com/office/powerpoint/2019/9/main/command">
                <pc:docMk/>
                <pc:sldMk cId="0" sldId="256"/>
                <pc2:cmMk id="{47C507AA-0E12-49BF-8DED-A5DD624D2B15}"/>
              </pc2:cmMkLst>
            </pc226:cmChg>
          </p:ext>
        </pc:extLst>
      </pc:sldChg>
    </pc:docChg>
  </pc:docChgLst>
  <pc:docChgLst>
    <pc:chgData name="Rakotoniaina,Samy" userId="3772e167-118c-471e-8c7e-a8bf3028ad25" providerId="ADAL" clId="{BC2000F7-FFDF-C447-9EB8-9F2CE75B4CDB}"/>
    <pc:docChg chg="undo custSel modSld modMainMaster">
      <pc:chgData name="Rakotoniaina,Samy" userId="3772e167-118c-471e-8c7e-a8bf3028ad25" providerId="ADAL" clId="{BC2000F7-FFDF-C447-9EB8-9F2CE75B4CDB}" dt="2023-04-13T16:11:44.735" v="233" actId="27636"/>
      <pc:docMkLst>
        <pc:docMk/>
      </pc:docMkLst>
      <pc:sldChg chg="addSp delSp modSp mod delCm modCm">
        <pc:chgData name="Rakotoniaina,Samy" userId="3772e167-118c-471e-8c7e-a8bf3028ad25" providerId="ADAL" clId="{BC2000F7-FFDF-C447-9EB8-9F2CE75B4CDB}" dt="2023-04-13T16:11:44.735" v="233" actId="27636"/>
        <pc:sldMkLst>
          <pc:docMk/>
          <pc:sldMk cId="0" sldId="256"/>
        </pc:sldMkLst>
        <pc:spChg chg="add mod">
          <ac:chgData name="Rakotoniaina,Samy" userId="3772e167-118c-471e-8c7e-a8bf3028ad25" providerId="ADAL" clId="{BC2000F7-FFDF-C447-9EB8-9F2CE75B4CDB}" dt="2023-04-13T10:53:58.465" v="5" actId="1035"/>
          <ac:spMkLst>
            <pc:docMk/>
            <pc:sldMk cId="0" sldId="256"/>
            <ac:spMk id="2" creationId="{FC7C007B-53A6-FAB9-7810-02F8B36DE7A9}"/>
          </ac:spMkLst>
        </pc:spChg>
        <pc:spChg chg="add mod">
          <ac:chgData name="Rakotoniaina,Samy" userId="3772e167-118c-471e-8c7e-a8bf3028ad25" providerId="ADAL" clId="{BC2000F7-FFDF-C447-9EB8-9F2CE75B4CDB}" dt="2023-04-13T10:56:20.842" v="187" actId="20577"/>
          <ac:spMkLst>
            <pc:docMk/>
            <pc:sldMk cId="0" sldId="256"/>
            <ac:spMk id="4" creationId="{A22D4BD0-ABF0-C116-2E2E-02BABA28CFBC}"/>
          </ac:spMkLst>
        </pc:spChg>
        <pc:spChg chg="add mod">
          <ac:chgData name="Rakotoniaina,Samy" userId="3772e167-118c-471e-8c7e-a8bf3028ad25" providerId="ADAL" clId="{BC2000F7-FFDF-C447-9EB8-9F2CE75B4CDB}" dt="2023-04-13T16:11:20.753" v="231" actId="1038"/>
          <ac:spMkLst>
            <pc:docMk/>
            <pc:sldMk cId="0" sldId="256"/>
            <ac:spMk id="8" creationId="{74B25FAF-21F8-96C2-E607-653262E43C60}"/>
          </ac:spMkLst>
        </pc:spChg>
        <pc:spChg chg="mod">
          <ac:chgData name="Rakotoniaina,Samy" userId="3772e167-118c-471e-8c7e-a8bf3028ad25" providerId="ADAL" clId="{BC2000F7-FFDF-C447-9EB8-9F2CE75B4CDB}" dt="2023-04-13T16:11:44.735" v="233" actId="27636"/>
          <ac:spMkLst>
            <pc:docMk/>
            <pc:sldMk cId="0" sldId="256"/>
            <ac:spMk id="35" creationId="{00000000-0000-0000-0000-000000000000}"/>
          </ac:spMkLst>
        </pc:spChg>
        <pc:spChg chg="mod">
          <ac:chgData name="Rakotoniaina,Samy" userId="3772e167-118c-471e-8c7e-a8bf3028ad25" providerId="ADAL" clId="{BC2000F7-FFDF-C447-9EB8-9F2CE75B4CDB}" dt="2023-04-13T10:58:55.008" v="209" actId="13926"/>
          <ac:spMkLst>
            <pc:docMk/>
            <pc:sldMk cId="0" sldId="256"/>
            <ac:spMk id="39" creationId="{00000000-0000-0000-0000-000000000000}"/>
          </ac:spMkLst>
        </pc:spChg>
        <pc:spChg chg="del">
          <ac:chgData name="Rakotoniaina,Samy" userId="3772e167-118c-471e-8c7e-a8bf3028ad25" providerId="ADAL" clId="{BC2000F7-FFDF-C447-9EB8-9F2CE75B4CDB}" dt="2023-04-13T10:59:16.208" v="210" actId="478"/>
          <ac:spMkLst>
            <pc:docMk/>
            <pc:sldMk cId="0" sldId="256"/>
            <ac:spMk id="40" creationId="{00000000-0000-0000-0000-000000000000}"/>
          </ac:spMkLst>
        </pc:spChg>
        <pc:spChg chg="del">
          <ac:chgData name="Rakotoniaina,Samy" userId="3772e167-118c-471e-8c7e-a8bf3028ad25" providerId="ADAL" clId="{BC2000F7-FFDF-C447-9EB8-9F2CE75B4CDB}" dt="2023-04-13T10:54:34.084" v="9" actId="478"/>
          <ac:spMkLst>
            <pc:docMk/>
            <pc:sldMk cId="0" sldId="256"/>
            <ac:spMk id="48" creationId="{00000000-0000-0000-0000-000000000000}"/>
          </ac:spMkLst>
        </pc:spChg>
        <pc:picChg chg="add mod">
          <ac:chgData name="Rakotoniaina,Samy" userId="3772e167-118c-471e-8c7e-a8bf3028ad25" providerId="ADAL" clId="{BC2000F7-FFDF-C447-9EB8-9F2CE75B4CDB}" dt="2023-04-13T10:54:34.675" v="10"/>
          <ac:picMkLst>
            <pc:docMk/>
            <pc:sldMk cId="0" sldId="256"/>
            <ac:picMk id="3" creationId="{8A071751-E876-CA6F-B062-061A887BB650}"/>
          </ac:picMkLst>
        </pc:picChg>
        <pc:picChg chg="add mod">
          <ac:chgData name="Rakotoniaina,Samy" userId="3772e167-118c-471e-8c7e-a8bf3028ad25" providerId="ADAL" clId="{BC2000F7-FFDF-C447-9EB8-9F2CE75B4CDB}" dt="2023-04-13T16:10:43.074" v="225" actId="1076"/>
          <ac:picMkLst>
            <pc:docMk/>
            <pc:sldMk cId="0" sldId="256"/>
            <ac:picMk id="5" creationId="{E514C9AC-ED1C-8A07-E00D-D2EDEBA67325}"/>
          </ac:picMkLst>
        </pc:picChg>
        <pc:picChg chg="add mod">
          <ac:chgData name="Rakotoniaina,Samy" userId="3772e167-118c-471e-8c7e-a8bf3028ad25" providerId="ADAL" clId="{BC2000F7-FFDF-C447-9EB8-9F2CE75B4CDB}" dt="2023-04-13T11:01:03.327" v="224" actId="1076"/>
          <ac:picMkLst>
            <pc:docMk/>
            <pc:sldMk cId="0" sldId="256"/>
            <ac:picMk id="6" creationId="{37CECAE9-5405-908F-21EF-EDC8E8CE2774}"/>
          </ac:picMkLst>
        </pc:picChg>
        <pc:picChg chg="del">
          <ac:chgData name="Rakotoniaina,Samy" userId="3772e167-118c-471e-8c7e-a8bf3028ad25" providerId="ADAL" clId="{BC2000F7-FFDF-C447-9EB8-9F2CE75B4CDB}" dt="2023-04-13T10:54:02.518" v="6" actId="478"/>
          <ac:picMkLst>
            <pc:docMk/>
            <pc:sldMk cId="0" sldId="256"/>
            <ac:picMk id="44" creationId="{00000000-0000-0000-0000-000000000000}"/>
          </ac:picMkLst>
        </pc:picChg>
        <pc:picChg chg="add del">
          <ac:chgData name="Rakotoniaina,Samy" userId="3772e167-118c-471e-8c7e-a8bf3028ad25" providerId="ADAL" clId="{BC2000F7-FFDF-C447-9EB8-9F2CE75B4CDB}" dt="2023-04-13T10:59:55.025" v="216" actId="478"/>
          <ac:picMkLst>
            <pc:docMk/>
            <pc:sldMk cId="0" sldId="256"/>
            <ac:picMk id="1026" creationId="{8D7B92E5-AF18-4B6E-2A54-8164DE3A5E34}"/>
          </ac:picMkLst>
        </pc:picChg>
        <pc:picChg chg="add mod">
          <ac:chgData name="Rakotoniaina,Samy" userId="3772e167-118c-471e-8c7e-a8bf3028ad25" providerId="ADAL" clId="{BC2000F7-FFDF-C447-9EB8-9F2CE75B4CDB}" dt="2023-04-13T10:59:57.457" v="217" actId="1076"/>
          <ac:picMkLst>
            <pc:docMk/>
            <pc:sldMk cId="0" sldId="256"/>
            <ac:picMk id="1027" creationId="{23AA19B0-EB4F-8A26-E7E2-D916657595CD}"/>
          </ac:picMkLst>
        </pc:picChg>
        <pc:picChg chg="add del">
          <ac:chgData name="Rakotoniaina,Samy" userId="3772e167-118c-471e-8c7e-a8bf3028ad25" providerId="ADAL" clId="{BC2000F7-FFDF-C447-9EB8-9F2CE75B4CDB}" dt="2023-04-13T10:59:53.961" v="215" actId="478"/>
          <ac:picMkLst>
            <pc:docMk/>
            <pc:sldMk cId="0" sldId="256"/>
            <ac:picMk id="1028" creationId="{5CBCA128-256C-6490-94BA-928DCDE1F466}"/>
          </ac:picMkLst>
        </pc:picChg>
        <pc:extLst>
          <p:ext xmlns:p="http://schemas.openxmlformats.org/presentationml/2006/main" uri="{D6D511B9-2390-475A-947B-AFAB55BFBCF1}">
            <pc226:cmChg xmlns:pc226="http://schemas.microsoft.com/office/powerpoint/2022/06/main/command" chg="del">
              <pc226:chgData name="Rakotoniaina,Samy" userId="3772e167-118c-471e-8c7e-a8bf3028ad25" providerId="ADAL" clId="{BC2000F7-FFDF-C447-9EB8-9F2CE75B4CDB}" dt="2023-04-13T10:54:17.365" v="8"/>
              <pc2:cmMkLst xmlns:pc2="http://schemas.microsoft.com/office/powerpoint/2019/9/main/command">
                <pc:docMk/>
                <pc:sldMk cId="0" sldId="256"/>
                <pc2:cmMk id="{8AF2DB45-7B03-4438-BBAE-5EABFACC6389}"/>
              </pc2:cmMkLst>
            </pc226:cmChg>
            <pc226:cmChg xmlns:pc226="http://schemas.microsoft.com/office/powerpoint/2022/06/main/command" chg="mod">
              <pc226:chgData name="Rakotoniaina,Samy" userId="3772e167-118c-471e-8c7e-a8bf3028ad25" providerId="ADAL" clId="{BC2000F7-FFDF-C447-9EB8-9F2CE75B4CDB}" dt="2023-04-13T10:59:16.240" v="211" actId="2056"/>
              <pc2:cmMkLst xmlns:pc2="http://schemas.microsoft.com/office/powerpoint/2019/9/main/command">
                <pc:docMk/>
                <pc:sldMk cId="0" sldId="256"/>
                <pc2:cmMk id="{0C56D6A5-5A6A-4968-B53B-23CDCAFC3066}"/>
              </pc2:cmMkLst>
            </pc226:cmChg>
            <pc226:cmChg xmlns:pc226="http://schemas.microsoft.com/office/powerpoint/2022/06/main/command" chg="del">
              <pc226:chgData name="Rakotoniaina,Samy" userId="3772e167-118c-471e-8c7e-a8bf3028ad25" providerId="ADAL" clId="{BC2000F7-FFDF-C447-9EB8-9F2CE75B4CDB}" dt="2023-04-13T10:54:07.254" v="7"/>
              <pc2:cmMkLst xmlns:pc2="http://schemas.microsoft.com/office/powerpoint/2019/9/main/command">
                <pc:docMk/>
                <pc:sldMk cId="0" sldId="256"/>
                <pc2:cmMk id="{47C507AA-0E12-49BF-8DED-A5DD624D2B15}"/>
              </pc2:cmMkLst>
            </pc226:cmChg>
          </p:ext>
        </pc:extLst>
      </pc:sldChg>
      <pc:sldMasterChg chg="modSldLayout">
        <pc:chgData name="Rakotoniaina,Samy" userId="3772e167-118c-471e-8c7e-a8bf3028ad25" providerId="ADAL" clId="{BC2000F7-FFDF-C447-9EB8-9F2CE75B4CDB}" dt="2023-04-13T10:57:21.330" v="203" actId="14100"/>
        <pc:sldMasterMkLst>
          <pc:docMk/>
          <pc:sldMasterMk cId="0" sldId="2147483648"/>
        </pc:sldMasterMkLst>
        <pc:sldLayoutChg chg="addSp delSp modSp mod">
          <pc:chgData name="Rakotoniaina,Samy" userId="3772e167-118c-471e-8c7e-a8bf3028ad25" providerId="ADAL" clId="{BC2000F7-FFDF-C447-9EB8-9F2CE75B4CDB}" dt="2023-04-13T10:57:21.330" v="203" actId="14100"/>
          <pc:sldLayoutMkLst>
            <pc:docMk/>
            <pc:sldMasterMk cId="0" sldId="2147483648"/>
            <pc:sldLayoutMk cId="0" sldId="2147483649"/>
          </pc:sldLayoutMkLst>
          <pc:spChg chg="del">
            <ac:chgData name="Rakotoniaina,Samy" userId="3772e167-118c-471e-8c7e-a8bf3028ad25" providerId="ADAL" clId="{BC2000F7-FFDF-C447-9EB8-9F2CE75B4CDB}" dt="2023-04-13T10:57:05.968" v="199" actId="478"/>
            <ac:spMkLst>
              <pc:docMk/>
              <pc:sldMasterMk cId="0" sldId="2147483648"/>
              <pc:sldLayoutMk cId="0" sldId="2147483649"/>
              <ac:spMk id="9" creationId="{00000000-0000-0000-0000-000000000000}"/>
            </ac:spMkLst>
          </pc:spChg>
          <pc:spChg chg="add del mod">
            <ac:chgData name="Rakotoniaina,Samy" userId="3772e167-118c-471e-8c7e-a8bf3028ad25" providerId="ADAL" clId="{BC2000F7-FFDF-C447-9EB8-9F2CE75B4CDB}" dt="2023-04-13T10:57:11.665" v="201" actId="14100"/>
            <ac:spMkLst>
              <pc:docMk/>
              <pc:sldMasterMk cId="0" sldId="2147483648"/>
              <pc:sldLayoutMk cId="0" sldId="2147483649"/>
              <ac:spMk id="10" creationId="{00000000-0000-0000-0000-000000000000}"/>
            </ac:spMkLst>
          </pc:spChg>
          <pc:spChg chg="mod">
            <ac:chgData name="Rakotoniaina,Samy" userId="3772e167-118c-471e-8c7e-a8bf3028ad25" providerId="ADAL" clId="{BC2000F7-FFDF-C447-9EB8-9F2CE75B4CDB}" dt="2023-04-13T10:57:21.330" v="203" actId="14100"/>
            <ac:spMkLst>
              <pc:docMk/>
              <pc:sldMasterMk cId="0" sldId="2147483648"/>
              <pc:sldLayoutMk cId="0" sldId="2147483649"/>
              <ac:spMk id="22" creationId="{00000000-0000-0000-0000-000000000000}"/>
            </ac:spMkLst>
          </pc:spChg>
          <pc:spChg chg="add del mod">
            <ac:chgData name="Rakotoniaina,Samy" userId="3772e167-118c-471e-8c7e-a8bf3028ad25" providerId="ADAL" clId="{BC2000F7-FFDF-C447-9EB8-9F2CE75B4CDB}" dt="2023-04-13T10:57:17.897" v="202" actId="1076"/>
            <ac:spMkLst>
              <pc:docMk/>
              <pc:sldMasterMk cId="0" sldId="2147483648"/>
              <pc:sldLayoutMk cId="0" sldId="2147483649"/>
              <ac:spMk id="24" creationId="{00000000-0000-0000-0000-000000000000}"/>
            </ac:spMkLst>
          </pc:spChg>
        </pc:sldLayoutChg>
      </pc:sldMasterChg>
    </pc:docChg>
  </pc:docChgLst>
  <pc:docChgLst>
    <pc:chgData name="Gershtenson,Maya" userId="S::mgershtenson@msh.org::34d18f81-4547-42de-9d2a-5f9260483fc7" providerId="AD" clId="Web-{42488C61-8C82-3169-1967-B03FFF010AA0}"/>
    <pc:docChg chg="modSld">
      <pc:chgData name="Gershtenson,Maya" userId="S::mgershtenson@msh.org::34d18f81-4547-42de-9d2a-5f9260483fc7" providerId="AD" clId="Web-{42488C61-8C82-3169-1967-B03FFF010AA0}" dt="2023-04-13T16:37:39.969" v="7" actId="20577"/>
      <pc:docMkLst>
        <pc:docMk/>
      </pc:docMkLst>
      <pc:sldChg chg="modSp modCm">
        <pc:chgData name="Gershtenson,Maya" userId="S::mgershtenson@msh.org::34d18f81-4547-42de-9d2a-5f9260483fc7" providerId="AD" clId="Web-{42488C61-8C82-3169-1967-B03FFF010AA0}" dt="2023-04-13T16:37:39.969" v="7" actId="20577"/>
        <pc:sldMkLst>
          <pc:docMk/>
          <pc:sldMk cId="0" sldId="256"/>
        </pc:sldMkLst>
        <pc:spChg chg="mod">
          <ac:chgData name="Gershtenson,Maya" userId="S::mgershtenson@msh.org::34d18f81-4547-42de-9d2a-5f9260483fc7" providerId="AD" clId="Web-{42488C61-8C82-3169-1967-B03FFF010AA0}" dt="2023-04-13T16:35:45.794" v="4" actId="20577"/>
          <ac:spMkLst>
            <pc:docMk/>
            <pc:sldMk cId="0" sldId="256"/>
            <ac:spMk id="7" creationId="{0FAC9174-D562-D490-56AA-4C228FA02785}"/>
          </ac:spMkLst>
        </pc:spChg>
        <pc:spChg chg="mod">
          <ac:chgData name="Gershtenson,Maya" userId="S::mgershtenson@msh.org::34d18f81-4547-42de-9d2a-5f9260483fc7" providerId="AD" clId="Web-{42488C61-8C82-3169-1967-B03FFF010AA0}" dt="2023-04-13T16:37:26.093" v="6" actId="20577"/>
          <ac:spMkLst>
            <pc:docMk/>
            <pc:sldMk cId="0" sldId="256"/>
            <ac:spMk id="33" creationId="{00000000-0000-0000-0000-000000000000}"/>
          </ac:spMkLst>
        </pc:spChg>
        <pc:spChg chg="mod">
          <ac:chgData name="Gershtenson,Maya" userId="S::mgershtenson@msh.org::34d18f81-4547-42de-9d2a-5f9260483fc7" providerId="AD" clId="Web-{42488C61-8C82-3169-1967-B03FFF010AA0}" dt="2023-04-13T16:37:39.969" v="7" actId="20577"/>
          <ac:spMkLst>
            <pc:docMk/>
            <pc:sldMk cId="0" sldId="256"/>
            <ac:spMk id="38" creationId="{00000000-0000-0000-0000-000000000000}"/>
          </ac:spMkLst>
        </pc:spChg>
        <pc:extLst>
          <p:ext xmlns:p="http://schemas.openxmlformats.org/presentationml/2006/main" uri="{D6D511B9-2390-475A-947B-AFAB55BFBCF1}">
            <pc226:cmChg xmlns:pc226="http://schemas.microsoft.com/office/powerpoint/2022/06/main/command" chg="mod">
              <pc226:chgData name="Gershtenson,Maya" userId="S::mgershtenson@msh.org::34d18f81-4547-42de-9d2a-5f9260483fc7" providerId="AD" clId="Web-{42488C61-8C82-3169-1967-B03FFF010AA0}" dt="2023-04-13T16:35:38.232" v="1"/>
              <pc2:cmMkLst xmlns:pc2="http://schemas.microsoft.com/office/powerpoint/2019/9/main/command">
                <pc:docMk/>
                <pc:sldMk cId="0" sldId="256"/>
                <pc2:cmMk id="{716C3341-18A9-4EAA-B082-3F76D6630941}"/>
              </pc2:cmMkLst>
            </pc226:cmChg>
            <pc226:cmChg xmlns:pc226="http://schemas.microsoft.com/office/powerpoint/2022/06/main/command" chg="mod">
              <pc226:chgData name="Gershtenson,Maya" userId="S::mgershtenson@msh.org::34d18f81-4547-42de-9d2a-5f9260483fc7" providerId="AD" clId="Web-{42488C61-8C82-3169-1967-B03FFF010AA0}" dt="2023-04-13T16:35:33.622" v="0"/>
              <pc2:cmMkLst xmlns:pc2="http://schemas.microsoft.com/office/powerpoint/2019/9/main/command">
                <pc:docMk/>
                <pc:sldMk cId="0" sldId="256"/>
                <pc2:cmMk id="{CF7DEC95-7F62-473E-AD5B-AA562C90513C}"/>
              </pc2:cmMkLst>
            </pc226:cmChg>
            <pc226:cmChg xmlns:pc226="http://schemas.microsoft.com/office/powerpoint/2022/06/main/command" chg="mod">
              <pc226:chgData name="Gershtenson,Maya" userId="S::mgershtenson@msh.org::34d18f81-4547-42de-9d2a-5f9260483fc7" providerId="AD" clId="Web-{42488C61-8C82-3169-1967-B03FFF010AA0}" dt="2023-04-13T16:35:40.138" v="2"/>
              <pc2:cmMkLst xmlns:pc2="http://schemas.microsoft.com/office/powerpoint/2019/9/main/command">
                <pc:docMk/>
                <pc:sldMk cId="0" sldId="256"/>
                <pc2:cmMk id="{0C56D6A5-5A6A-4968-B53B-23CDCAFC3066}"/>
              </pc2:cmMkLst>
            </pc226:cmChg>
          </p:ext>
        </pc:extLst>
      </pc:sldChg>
    </pc:docChg>
  </pc:docChgLst>
  <pc:docChgLst>
    <pc:chgData name="Rakotoniaina,Samy" userId="S::srakotoniaina@usaidaccess.org::3772e167-118c-471e-8c7e-a8bf3028ad25" providerId="AD" clId="Web-{04FD2D2C-5AF5-DB14-259E-33DD779CDDFC}"/>
    <pc:docChg chg="modSld">
      <pc:chgData name="Rakotoniaina,Samy" userId="S::srakotoniaina@usaidaccess.org::3772e167-118c-471e-8c7e-a8bf3028ad25" providerId="AD" clId="Web-{04FD2D2C-5AF5-DB14-259E-33DD779CDDFC}" dt="2023-04-13T10:53:11.250" v="1"/>
      <pc:docMkLst>
        <pc:docMk/>
      </pc:docMkLst>
      <pc:sldChg chg="delSp modCm">
        <pc:chgData name="Rakotoniaina,Samy" userId="S::srakotoniaina@usaidaccess.org::3772e167-118c-471e-8c7e-a8bf3028ad25" providerId="AD" clId="Web-{04FD2D2C-5AF5-DB14-259E-33DD779CDDFC}" dt="2023-04-13T10:53:11.250" v="1"/>
        <pc:sldMkLst>
          <pc:docMk/>
          <pc:sldMk cId="0" sldId="256"/>
        </pc:sldMkLst>
        <pc:spChg chg="del">
          <ac:chgData name="Rakotoniaina,Samy" userId="S::srakotoniaina@usaidaccess.org::3772e167-118c-471e-8c7e-a8bf3028ad25" providerId="AD" clId="Web-{04FD2D2C-5AF5-DB14-259E-33DD779CDDFC}" dt="2023-04-13T10:53:11.250" v="1"/>
          <ac:spMkLst>
            <pc:docMk/>
            <pc:sldMk cId="0" sldId="256"/>
            <ac:spMk id="42" creationId="{00000000-0000-0000-0000-000000000000}"/>
          </ac:spMkLst>
        </pc:spChg>
        <pc:extLst>
          <p:ext xmlns:p="http://schemas.openxmlformats.org/presentationml/2006/main" uri="{D6D511B9-2390-475A-947B-AFAB55BFBCF1}">
            <pc226:cmChg xmlns:pc226="http://schemas.microsoft.com/office/powerpoint/2022/06/main/command" chg="mod">
              <pc226:chgData name="Rakotoniaina,Samy" userId="S::srakotoniaina@usaidaccess.org::3772e167-118c-471e-8c7e-a8bf3028ad25" providerId="AD" clId="Web-{04FD2D2C-5AF5-DB14-259E-33DD779CDDFC}" dt="2023-04-13T10:53:08.453" v="0"/>
              <pc2:cmMkLst xmlns:pc2="http://schemas.microsoft.com/office/powerpoint/2019/9/main/command">
                <pc:docMk/>
                <pc:sldMk cId="0" sldId="256"/>
                <pc2:cmMk id="{8AF2DB45-7B03-4438-BBAE-5EABFACC6389}"/>
              </pc2:cmMkLst>
            </pc226:cmChg>
          </p:ext>
        </pc:extLst>
      </pc:sldChg>
    </pc:docChg>
  </pc:docChgLst>
</pc:chgInfo>
</file>

<file path=ppt/comments/modernComment_100_0.xml><?xml version="1.0" encoding="utf-8"?>
<p188:cmLst xmlns:a="http://schemas.openxmlformats.org/drawingml/2006/main" xmlns:r="http://schemas.openxmlformats.org/officeDocument/2006/relationships" xmlns:p188="http://schemas.microsoft.com/office/powerpoint/2018/8/main">
  <p188:cm id="{CF7DEC95-7F62-473E-AD5B-AA562C90513C}" authorId="{7078E104-BACE-15D9-D3C4-F84E91FCEB6B}" status="resolved" created="2023-04-13T09:31:34.673" complete="100000">
    <ac:deMkLst xmlns:ac="http://schemas.microsoft.com/office/drawing/2013/main/command">
      <pc:docMk xmlns:pc="http://schemas.microsoft.com/office/powerpoint/2013/main/command"/>
      <pc:sldMk xmlns:pc="http://schemas.microsoft.com/office/powerpoint/2013/main/command" cId="0" sldId="256"/>
      <ac:spMk id="39" creationId="{00000000-0000-0000-0000-000000000000}"/>
    </ac:deMkLst>
    <p188:txBody>
      <a:bodyPr/>
      <a:lstStyle/>
      <a:p>
        <a:r>
          <a:rPr lang="en-US"/>
          <a:t>[@Ingabire Magera,Liliane] can you please add the poster number here?</a:t>
        </a:r>
      </a:p>
    </p188:txBody>
  </p188:cm>
  <p188:cm id="{0C56D6A5-5A6A-4968-B53B-23CDCAFC3066}" authorId="{7078E104-BACE-15D9-D3C4-F84E91FCEB6B}" status="resolved" created="2023-04-13T09:31:47.173" complete="100000">
    <ac:deMkLst xmlns:ac="http://schemas.microsoft.com/office/drawing/2013/main/command">
      <pc:docMk xmlns:pc="http://schemas.microsoft.com/office/powerpoint/2013/main/command"/>
      <pc:sldMk xmlns:pc="http://schemas.microsoft.com/office/powerpoint/2013/main/command" cId="0" sldId="256"/>
      <ac:spMk id="40" creationId="{00000000-0000-0000-0000-000000000000}"/>
    </ac:deMkLst>
    <p188:txBody>
      <a:bodyPr/>
      <a:lstStyle/>
      <a:p>
        <a:r>
          <a:rPr lang="en-US"/>
          <a:t>[@Rakotoniaina,Samy] for the logos!</a:t>
        </a:r>
      </a:p>
    </p188:txBody>
  </p188:cm>
  <p188:cm id="{716C3341-18A9-4EAA-B082-3F76D6630941}" authorId="{7078E104-BACE-15D9-D3C4-F84E91FCEB6B}" status="resolved" created="2023-04-13T09:33:33.255" complete="100000">
    <ac:deMkLst xmlns:ac="http://schemas.microsoft.com/office/drawing/2013/main/command">
      <pc:docMk xmlns:pc="http://schemas.microsoft.com/office/powerpoint/2013/main/command"/>
      <pc:sldMk xmlns:pc="http://schemas.microsoft.com/office/powerpoint/2013/main/command" cId="0" sldId="256"/>
      <ac:spMk id="7" creationId="{0FAC9174-D562-D490-56AA-4C228FA02785}"/>
    </ac:deMkLst>
    <p188:txBody>
      <a:bodyPr/>
      <a:lstStyle/>
      <a:p>
        <a:r>
          <a:rPr lang="en-US"/>
          <a:t>[@Rakotoniaina,Samy] can you fix the background so that there aren't 2 sep gray squares?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a:solidFill>
                  <a:schemeClr val="dk1"/>
                </a:solidFill>
                <a:latin typeface="Calibri"/>
                <a:ea typeface="Calibri"/>
                <a:cs typeface="Calibri"/>
                <a:sym typeface="Calibri"/>
              </a:rPr>
              <a:t>The above charts are examples, and you may input your data points or use these as a visual reference. To input data, double click the chart.  In the top menu under Chart Tools, click Design, and click Edit.</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sz="1600" b="1">
                <a:solidFill>
                  <a:srgbClr val="FF5100"/>
                </a:solidFill>
                <a:latin typeface="Calibri"/>
                <a:ea typeface="Calibri"/>
                <a:cs typeface="Calibri"/>
                <a:sym typeface="Calibri"/>
              </a:rPr>
              <a:t>Images</a:t>
            </a:r>
            <a:endParaRPr b="1">
              <a:solidFill>
                <a:schemeClr val="dk1"/>
              </a:solidFill>
            </a:endParaRPr>
          </a:p>
          <a:p>
            <a:pPr marL="0" lvl="0" indent="0" algn="l" rtl="0">
              <a:lnSpc>
                <a:spcPct val="115000"/>
              </a:lnSpc>
              <a:spcBef>
                <a:spcPts val="1200"/>
              </a:spcBef>
              <a:spcAft>
                <a:spcPts val="0"/>
              </a:spcAft>
              <a:buSzPts val="1100"/>
              <a:buNone/>
            </a:pPr>
            <a:r>
              <a:rPr lang="en-US" sz="1200">
                <a:solidFill>
                  <a:schemeClr val="dk1"/>
                </a:solidFill>
                <a:latin typeface="Calibri"/>
                <a:ea typeface="Calibri"/>
                <a:cs typeface="Calibri"/>
                <a:sym typeface="Calibri"/>
              </a:rPr>
              <a:t>If you are adding images of charts, pictures, or other graphics, you will need high-resolution versions of those images. We recommend re-creating tables and charts inside of PowerPoint or Excel and then placing them into PowerPoint, so they are high resolution, rather than using screenshots / jpegs. If you use images, graphics, etc. that are low resolution, they will be pixelated and blurry.</a:t>
            </a:r>
            <a:endParaRPr sz="12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endParaRPr sz="1200">
              <a:solidFill>
                <a:srgbClr val="3F3E3E"/>
              </a:solidFill>
              <a:latin typeface="Calibri"/>
              <a:ea typeface="Calibri"/>
              <a:cs typeface="Calibri"/>
              <a:sym typeface="Calibri"/>
            </a:endParaRPr>
          </a:p>
          <a:p>
            <a:pPr marL="0" lvl="0" indent="0" algn="l" rtl="0">
              <a:lnSpc>
                <a:spcPct val="100000"/>
              </a:lnSpc>
              <a:spcBef>
                <a:spcPts val="1200"/>
              </a:spcBef>
              <a:spcAft>
                <a:spcPts val="0"/>
              </a:spcAft>
              <a:buSzPts val="1100"/>
              <a:buNone/>
            </a:pPr>
            <a:endParaRPr sz="1200">
              <a:solidFill>
                <a:srgbClr val="3F3E3E"/>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a:p>
        </p:txBody>
      </p:sp>
      <p:sp>
        <p:nvSpPr>
          <p:cNvPr id="31" name="Google Shape;3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 blank" userDrawn="1">
  <p:cSld name="Title Only - blank">
    <p:spTree>
      <p:nvGrpSpPr>
        <p:cNvPr id="1" name="Shape 8"/>
        <p:cNvGrpSpPr/>
        <p:nvPr/>
      </p:nvGrpSpPr>
      <p:grpSpPr>
        <a:xfrm>
          <a:off x="0" y="0"/>
          <a:ext cx="0" cy="0"/>
          <a:chOff x="0" y="0"/>
          <a:chExt cx="0" cy="0"/>
        </a:xfrm>
      </p:grpSpPr>
      <p:sp>
        <p:nvSpPr>
          <p:cNvPr id="10" name="Google Shape;10;p3"/>
          <p:cNvSpPr/>
          <p:nvPr userDrawn="1"/>
        </p:nvSpPr>
        <p:spPr>
          <a:xfrm>
            <a:off x="13095499" y="19034773"/>
            <a:ext cx="22837795" cy="684393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200"/>
              <a:buFont typeface="Arial"/>
              <a:buNone/>
            </a:pPr>
            <a:endParaRPr sz="7200" b="0" i="0" u="none" strike="noStrike" cap="none">
              <a:solidFill>
                <a:schemeClr val="lt1"/>
              </a:solidFill>
              <a:latin typeface="Calibri"/>
              <a:ea typeface="Calibri"/>
              <a:cs typeface="Calibri"/>
              <a:sym typeface="Calibri"/>
            </a:endParaRPr>
          </a:p>
        </p:txBody>
      </p:sp>
      <p:sp>
        <p:nvSpPr>
          <p:cNvPr id="11" name="Google Shape;11;p3"/>
          <p:cNvSpPr/>
          <p:nvPr/>
        </p:nvSpPr>
        <p:spPr>
          <a:xfrm>
            <a:off x="1209233" y="8679785"/>
            <a:ext cx="11024042" cy="1700465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200"/>
              <a:buFont typeface="Arial"/>
              <a:buNone/>
            </a:pPr>
            <a:endParaRPr sz="7200" b="0" i="0" u="none" strike="noStrike" cap="none">
              <a:solidFill>
                <a:schemeClr val="lt1"/>
              </a:solidFill>
              <a:latin typeface="Calibri"/>
              <a:ea typeface="Calibri"/>
              <a:cs typeface="Calibri"/>
              <a:sym typeface="Calibri"/>
            </a:endParaRPr>
          </a:p>
        </p:txBody>
      </p:sp>
      <p:sp>
        <p:nvSpPr>
          <p:cNvPr id="12" name="Google Shape;12;p3"/>
          <p:cNvSpPr/>
          <p:nvPr/>
        </p:nvSpPr>
        <p:spPr>
          <a:xfrm>
            <a:off x="36708188" y="8679785"/>
            <a:ext cx="11024042" cy="1720173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200"/>
              <a:buFont typeface="Arial"/>
              <a:buNone/>
            </a:pPr>
            <a:endParaRPr sz="7200" b="0" i="0" u="none" strike="noStrike" cap="none">
              <a:solidFill>
                <a:schemeClr val="lt1"/>
              </a:solidFill>
              <a:latin typeface="Calibri"/>
              <a:ea typeface="Calibri"/>
              <a:cs typeface="Calibri"/>
              <a:sym typeface="Calibri"/>
            </a:endParaRPr>
          </a:p>
        </p:txBody>
      </p:sp>
      <p:pic>
        <p:nvPicPr>
          <p:cNvPr id="13" name="Google Shape;13;p3"/>
          <p:cNvPicPr preferRelativeResize="0"/>
          <p:nvPr/>
        </p:nvPicPr>
        <p:blipFill rotWithShape="1">
          <a:blip r:embed="rId2">
            <a:alphaModFix/>
          </a:blip>
          <a:srcRect/>
          <a:stretch/>
        </p:blipFill>
        <p:spPr>
          <a:xfrm>
            <a:off x="43107046" y="1321882"/>
            <a:ext cx="4625184" cy="2134492"/>
          </a:xfrm>
          <a:prstGeom prst="rect">
            <a:avLst/>
          </a:prstGeom>
          <a:noFill/>
          <a:ln>
            <a:noFill/>
          </a:ln>
        </p:spPr>
      </p:pic>
      <p:grpSp>
        <p:nvGrpSpPr>
          <p:cNvPr id="14" name="Google Shape;14;p3"/>
          <p:cNvGrpSpPr/>
          <p:nvPr/>
        </p:nvGrpSpPr>
        <p:grpSpPr>
          <a:xfrm>
            <a:off x="0" y="26927990"/>
            <a:ext cx="48772763" cy="504010"/>
            <a:chOff x="38408" y="24683714"/>
            <a:chExt cx="48734355" cy="504010"/>
          </a:xfrm>
        </p:grpSpPr>
        <p:grpSp>
          <p:nvGrpSpPr>
            <p:cNvPr id="15" name="Google Shape;15;p3"/>
            <p:cNvGrpSpPr/>
            <p:nvPr/>
          </p:nvGrpSpPr>
          <p:grpSpPr>
            <a:xfrm>
              <a:off x="38408" y="24703184"/>
              <a:ext cx="24693363" cy="484540"/>
              <a:chOff x="23761660" y="4934727"/>
              <a:chExt cx="24693363" cy="484540"/>
            </a:xfrm>
          </p:grpSpPr>
          <p:sp>
            <p:nvSpPr>
              <p:cNvPr id="16" name="Google Shape;16;p3"/>
              <p:cNvSpPr/>
              <p:nvPr/>
            </p:nvSpPr>
            <p:spPr>
              <a:xfrm>
                <a:off x="35625666" y="4934727"/>
                <a:ext cx="12829357" cy="484540"/>
              </a:xfrm>
              <a:prstGeom prst="rect">
                <a:avLst/>
              </a:prstGeom>
              <a:blipFill rotWithShape="1">
                <a:blip r:embed="rId3">
                  <a:alphaModFix/>
                </a:blip>
                <a:tile tx="412750" ty="-514350" sx="45000" sy="45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800"/>
                  <a:buFont typeface="Arial"/>
                  <a:buNone/>
                </a:pPr>
                <a:endParaRPr sz="28800" b="0" i="0" u="none" strike="noStrike" cap="none">
                  <a:solidFill>
                    <a:schemeClr val="lt1"/>
                  </a:solidFill>
                  <a:latin typeface="Calibri"/>
                  <a:ea typeface="Calibri"/>
                  <a:cs typeface="Calibri"/>
                  <a:sym typeface="Calibri"/>
                </a:endParaRPr>
              </a:p>
            </p:txBody>
          </p:sp>
          <p:sp>
            <p:nvSpPr>
              <p:cNvPr id="17" name="Google Shape;17;p3"/>
              <p:cNvSpPr/>
              <p:nvPr/>
            </p:nvSpPr>
            <p:spPr>
              <a:xfrm>
                <a:off x="23761660" y="4934727"/>
                <a:ext cx="12829357" cy="484540"/>
              </a:xfrm>
              <a:prstGeom prst="rect">
                <a:avLst/>
              </a:prstGeom>
              <a:blipFill rotWithShape="1">
                <a:blip r:embed="rId3">
                  <a:alphaModFix/>
                </a:blip>
                <a:tile tx="412750" ty="-514350" sx="45000" sy="45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800"/>
                  <a:buFont typeface="Arial"/>
                  <a:buNone/>
                </a:pPr>
                <a:endParaRPr sz="28800" b="0" i="0" u="none" strike="noStrike" cap="none">
                  <a:solidFill>
                    <a:schemeClr val="lt1"/>
                  </a:solidFill>
                  <a:latin typeface="Calibri"/>
                  <a:ea typeface="Calibri"/>
                  <a:cs typeface="Calibri"/>
                  <a:sym typeface="Calibri"/>
                </a:endParaRPr>
              </a:p>
            </p:txBody>
          </p:sp>
        </p:grpSp>
        <p:grpSp>
          <p:nvGrpSpPr>
            <p:cNvPr id="18" name="Google Shape;18;p3"/>
            <p:cNvGrpSpPr/>
            <p:nvPr/>
          </p:nvGrpSpPr>
          <p:grpSpPr>
            <a:xfrm>
              <a:off x="23732580" y="24683714"/>
              <a:ext cx="25040183" cy="484540"/>
              <a:chOff x="23732580" y="4915257"/>
              <a:chExt cx="25040183" cy="484540"/>
            </a:xfrm>
          </p:grpSpPr>
          <p:sp>
            <p:nvSpPr>
              <p:cNvPr id="19" name="Google Shape;19;p3"/>
              <p:cNvSpPr/>
              <p:nvPr/>
            </p:nvSpPr>
            <p:spPr>
              <a:xfrm>
                <a:off x="35943406" y="4915257"/>
                <a:ext cx="12829357" cy="484540"/>
              </a:xfrm>
              <a:prstGeom prst="rect">
                <a:avLst/>
              </a:prstGeom>
              <a:blipFill rotWithShape="1">
                <a:blip r:embed="rId3">
                  <a:alphaModFix/>
                </a:blip>
                <a:tile tx="412750" ty="-514350" sx="45000" sy="45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800"/>
                  <a:buFont typeface="Arial"/>
                  <a:buNone/>
                </a:pPr>
                <a:endParaRPr sz="28800" b="0" i="0" u="none" strike="noStrike" cap="none">
                  <a:solidFill>
                    <a:schemeClr val="lt1"/>
                  </a:solidFill>
                  <a:latin typeface="Calibri"/>
                  <a:ea typeface="Calibri"/>
                  <a:cs typeface="Calibri"/>
                  <a:sym typeface="Calibri"/>
                </a:endParaRPr>
              </a:p>
            </p:txBody>
          </p:sp>
          <p:sp>
            <p:nvSpPr>
              <p:cNvPr id="20" name="Google Shape;20;p3"/>
              <p:cNvSpPr/>
              <p:nvPr/>
            </p:nvSpPr>
            <p:spPr>
              <a:xfrm>
                <a:off x="23732580" y="4915257"/>
                <a:ext cx="12829357" cy="484540"/>
              </a:xfrm>
              <a:prstGeom prst="rect">
                <a:avLst/>
              </a:prstGeom>
              <a:blipFill rotWithShape="1">
                <a:blip r:embed="rId3">
                  <a:alphaModFix/>
                </a:blip>
                <a:tile tx="412750" ty="-514350" sx="45000" sy="45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800"/>
                  <a:buFont typeface="Arial"/>
                  <a:buNone/>
                </a:pPr>
                <a:endParaRPr sz="28800" b="0" i="0" u="none" strike="noStrike" cap="none">
                  <a:solidFill>
                    <a:schemeClr val="lt1"/>
                  </a:solidFill>
                  <a:latin typeface="Calibri"/>
                  <a:ea typeface="Calibri"/>
                  <a:cs typeface="Calibri"/>
                  <a:sym typeface="Calibri"/>
                </a:endParaRPr>
              </a:p>
            </p:txBody>
          </p:sp>
        </p:grpSp>
      </p:grpSp>
      <p:sp>
        <p:nvSpPr>
          <p:cNvPr id="21" name="Google Shape;21;p3"/>
          <p:cNvSpPr txBox="1">
            <a:spLocks noGrp="1"/>
          </p:cNvSpPr>
          <p:nvPr>
            <p:ph type="title"/>
          </p:nvPr>
        </p:nvSpPr>
        <p:spPr>
          <a:xfrm>
            <a:off x="1260475" y="3479444"/>
            <a:ext cx="46514705" cy="2846116"/>
          </a:xfrm>
          <a:prstGeom prst="rect">
            <a:avLst/>
          </a:prstGeom>
          <a:noFill/>
          <a:ln>
            <a:noFill/>
          </a:ln>
        </p:spPr>
        <p:txBody>
          <a:bodyPr spcFirstLastPara="1" wrap="square" lIns="0" tIns="45700" rIns="91425" bIns="45700" anchor="b" anchorCtr="0">
            <a:noAutofit/>
          </a:bodyPr>
          <a:lstStyle>
            <a:lvl1pPr lvl="0" algn="l">
              <a:lnSpc>
                <a:spcPct val="75000"/>
              </a:lnSpc>
              <a:spcBef>
                <a:spcPts val="0"/>
              </a:spcBef>
              <a:spcAft>
                <a:spcPts val="0"/>
              </a:spcAft>
              <a:buClr>
                <a:schemeClr val="dk1"/>
              </a:buClr>
              <a:buSzPts val="10000"/>
              <a:buFont typeface="Calibri"/>
              <a:buNone/>
              <a:defRPr sz="10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13095500" y="19034772"/>
            <a:ext cx="10972800" cy="6649672"/>
          </a:xfrm>
          <a:prstGeom prst="rect">
            <a:avLst/>
          </a:prstGeom>
          <a:noFill/>
          <a:ln>
            <a:noFill/>
          </a:ln>
        </p:spPr>
        <p:txBody>
          <a:bodyPr spcFirstLastPara="1" wrap="square" lIns="365750" tIns="182875" rIns="365750" bIns="182875" anchor="t" anchorCtr="0">
            <a:normAutofit/>
          </a:bodyPr>
          <a:lstStyle>
            <a:lvl1pPr marL="457200" lvl="0" indent="-228600" algn="l">
              <a:lnSpc>
                <a:spcPct val="120000"/>
              </a:lnSpc>
              <a:spcBef>
                <a:spcPts val="4000"/>
              </a:spcBef>
              <a:spcAft>
                <a:spcPts val="0"/>
              </a:spcAft>
              <a:buSzPts val="4730"/>
              <a:buNone/>
              <a:defRPr sz="4300" b="1">
                <a:solidFill>
                  <a:schemeClr val="accent1"/>
                </a:solidFill>
                <a:latin typeface="Calibri"/>
                <a:ea typeface="Calibri"/>
                <a:cs typeface="Calibri"/>
                <a:sym typeface="Calibri"/>
              </a:defRPr>
            </a:lvl1pPr>
            <a:lvl2pPr marL="914400" lvl="1" indent="-476250" algn="l">
              <a:lnSpc>
                <a:spcPct val="100000"/>
              </a:lnSpc>
              <a:spcBef>
                <a:spcPts val="1800"/>
              </a:spcBef>
              <a:spcAft>
                <a:spcPts val="0"/>
              </a:spcAft>
              <a:buClr>
                <a:schemeClr val="accent2"/>
              </a:buClr>
              <a:buSzPts val="3900"/>
              <a:buChar char="•"/>
              <a:defRPr sz="3000">
                <a:solidFill>
                  <a:schemeClr val="dk1"/>
                </a:solidFill>
              </a:defRPr>
            </a:lvl2pPr>
            <a:lvl3pPr marL="1371600" lvl="2" indent="-438150" algn="l">
              <a:lnSpc>
                <a:spcPct val="100000"/>
              </a:lnSpc>
              <a:spcBef>
                <a:spcPts val="1800"/>
              </a:spcBef>
              <a:spcAft>
                <a:spcPts val="0"/>
              </a:spcAft>
              <a:buClr>
                <a:schemeClr val="accent2"/>
              </a:buClr>
              <a:buSzPts val="3300"/>
              <a:buChar char="•"/>
              <a:defRPr sz="3000">
                <a:solidFill>
                  <a:schemeClr val="dk1"/>
                </a:solidFill>
              </a:defRPr>
            </a:lvl3pPr>
            <a:lvl4pPr marL="1828800" lvl="3" indent="-438150" algn="l">
              <a:lnSpc>
                <a:spcPct val="100000"/>
              </a:lnSpc>
              <a:spcBef>
                <a:spcPts val="1800"/>
              </a:spcBef>
              <a:spcAft>
                <a:spcPts val="0"/>
              </a:spcAft>
              <a:buClr>
                <a:schemeClr val="accent2"/>
              </a:buClr>
              <a:buSzPts val="3300"/>
              <a:buFont typeface="NTR"/>
              <a:buChar char="–"/>
              <a:defRPr sz="3000">
                <a:solidFill>
                  <a:schemeClr val="dk1"/>
                </a:solidFill>
              </a:defRPr>
            </a:lvl4pPr>
            <a:lvl5pPr marL="2286000" lvl="4" indent="-354329" algn="l">
              <a:lnSpc>
                <a:spcPct val="120000"/>
              </a:lnSpc>
              <a:spcBef>
                <a:spcPts val="2000"/>
              </a:spcBef>
              <a:spcAft>
                <a:spcPts val="0"/>
              </a:spcAft>
              <a:buSzPts val="1980"/>
              <a:buChar char="•"/>
              <a:defRPr/>
            </a:lvl5pPr>
            <a:lvl6pPr marL="2743200" lvl="5" indent="-342900" algn="l">
              <a:lnSpc>
                <a:spcPct val="90000"/>
              </a:lnSpc>
              <a:spcBef>
                <a:spcPts val="2000"/>
              </a:spcBef>
              <a:spcAft>
                <a:spcPts val="0"/>
              </a:spcAft>
              <a:buClr>
                <a:schemeClr val="dk1"/>
              </a:buClr>
              <a:buSzPts val="1800"/>
              <a:buChar char="•"/>
              <a:defRPr/>
            </a:lvl6pPr>
            <a:lvl7pPr marL="3200400" lvl="6" indent="-342900" algn="l">
              <a:lnSpc>
                <a:spcPct val="90000"/>
              </a:lnSpc>
              <a:spcBef>
                <a:spcPts val="2000"/>
              </a:spcBef>
              <a:spcAft>
                <a:spcPts val="0"/>
              </a:spcAft>
              <a:buClr>
                <a:schemeClr val="dk1"/>
              </a:buClr>
              <a:buSzPts val="1800"/>
              <a:buChar char="•"/>
              <a:defRPr/>
            </a:lvl7pPr>
            <a:lvl8pPr marL="3657600" lvl="7" indent="-342900" algn="l">
              <a:lnSpc>
                <a:spcPct val="90000"/>
              </a:lnSpc>
              <a:spcBef>
                <a:spcPts val="2000"/>
              </a:spcBef>
              <a:spcAft>
                <a:spcPts val="0"/>
              </a:spcAft>
              <a:buClr>
                <a:schemeClr val="dk1"/>
              </a:buClr>
              <a:buSzPts val="1800"/>
              <a:buChar char="•"/>
              <a:defRPr/>
            </a:lvl8pPr>
            <a:lvl9pPr marL="4114800" lvl="8" indent="-342900" algn="l">
              <a:lnSpc>
                <a:spcPct val="90000"/>
              </a:lnSpc>
              <a:spcBef>
                <a:spcPts val="2000"/>
              </a:spcBef>
              <a:spcAft>
                <a:spcPts val="0"/>
              </a:spcAft>
              <a:buClr>
                <a:schemeClr val="dk1"/>
              </a:buClr>
              <a:buSzPts val="1800"/>
              <a:buChar char="•"/>
              <a:defRPr/>
            </a:lvl9pPr>
          </a:lstStyle>
          <a:p>
            <a:endParaRPr dirty="0"/>
          </a:p>
        </p:txBody>
      </p:sp>
      <p:sp>
        <p:nvSpPr>
          <p:cNvPr id="23" name="Google Shape;23;p3"/>
          <p:cNvSpPr txBox="1">
            <a:spLocks noGrp="1"/>
          </p:cNvSpPr>
          <p:nvPr>
            <p:ph type="body" idx="2"/>
          </p:nvPr>
        </p:nvSpPr>
        <p:spPr>
          <a:xfrm>
            <a:off x="1260475" y="8686802"/>
            <a:ext cx="10972800" cy="16997642"/>
          </a:xfrm>
          <a:prstGeom prst="rect">
            <a:avLst/>
          </a:prstGeom>
          <a:noFill/>
          <a:ln>
            <a:noFill/>
          </a:ln>
        </p:spPr>
        <p:txBody>
          <a:bodyPr spcFirstLastPara="1" wrap="square" lIns="365750" tIns="182875" rIns="365750" bIns="182875" anchor="t" anchorCtr="0">
            <a:normAutofit/>
          </a:bodyPr>
          <a:lstStyle>
            <a:lvl1pPr marL="457200" lvl="0" indent="-228600" algn="l">
              <a:lnSpc>
                <a:spcPct val="120000"/>
              </a:lnSpc>
              <a:spcBef>
                <a:spcPts val="4000"/>
              </a:spcBef>
              <a:spcAft>
                <a:spcPts val="0"/>
              </a:spcAft>
              <a:buSzPts val="4730"/>
              <a:buNone/>
              <a:defRPr sz="4300" b="1">
                <a:solidFill>
                  <a:schemeClr val="accent1"/>
                </a:solidFill>
                <a:latin typeface="Calibri"/>
                <a:ea typeface="Calibri"/>
                <a:cs typeface="Calibri"/>
                <a:sym typeface="Calibri"/>
              </a:defRPr>
            </a:lvl1pPr>
            <a:lvl2pPr marL="914400" lvl="1" indent="-476250" algn="l">
              <a:lnSpc>
                <a:spcPct val="100000"/>
              </a:lnSpc>
              <a:spcBef>
                <a:spcPts val="1800"/>
              </a:spcBef>
              <a:spcAft>
                <a:spcPts val="0"/>
              </a:spcAft>
              <a:buClr>
                <a:schemeClr val="accent2"/>
              </a:buClr>
              <a:buSzPts val="3900"/>
              <a:buChar char="•"/>
              <a:defRPr sz="3000">
                <a:solidFill>
                  <a:schemeClr val="dk1"/>
                </a:solidFill>
              </a:defRPr>
            </a:lvl2pPr>
            <a:lvl3pPr marL="1371600" lvl="2" indent="-438150" algn="l">
              <a:lnSpc>
                <a:spcPct val="100000"/>
              </a:lnSpc>
              <a:spcBef>
                <a:spcPts val="1800"/>
              </a:spcBef>
              <a:spcAft>
                <a:spcPts val="0"/>
              </a:spcAft>
              <a:buClr>
                <a:schemeClr val="accent2"/>
              </a:buClr>
              <a:buSzPts val="3300"/>
              <a:buChar char="•"/>
              <a:defRPr sz="3000">
                <a:solidFill>
                  <a:schemeClr val="dk1"/>
                </a:solidFill>
              </a:defRPr>
            </a:lvl3pPr>
            <a:lvl4pPr marL="1828800" lvl="3" indent="-438150" algn="l">
              <a:lnSpc>
                <a:spcPct val="100000"/>
              </a:lnSpc>
              <a:spcBef>
                <a:spcPts val="1800"/>
              </a:spcBef>
              <a:spcAft>
                <a:spcPts val="0"/>
              </a:spcAft>
              <a:buClr>
                <a:schemeClr val="accent2"/>
              </a:buClr>
              <a:buSzPts val="3300"/>
              <a:buFont typeface="NTR"/>
              <a:buChar char="–"/>
              <a:defRPr sz="3000">
                <a:solidFill>
                  <a:schemeClr val="dk1"/>
                </a:solidFill>
              </a:defRPr>
            </a:lvl4pPr>
            <a:lvl5pPr marL="2286000" lvl="4" indent="-354329" algn="l">
              <a:lnSpc>
                <a:spcPct val="120000"/>
              </a:lnSpc>
              <a:spcBef>
                <a:spcPts val="2000"/>
              </a:spcBef>
              <a:spcAft>
                <a:spcPts val="0"/>
              </a:spcAft>
              <a:buSzPts val="1980"/>
              <a:buChar char="•"/>
              <a:defRPr/>
            </a:lvl5pPr>
            <a:lvl6pPr marL="2743200" lvl="5" indent="-342900" algn="l">
              <a:lnSpc>
                <a:spcPct val="90000"/>
              </a:lnSpc>
              <a:spcBef>
                <a:spcPts val="2000"/>
              </a:spcBef>
              <a:spcAft>
                <a:spcPts val="0"/>
              </a:spcAft>
              <a:buClr>
                <a:schemeClr val="dk1"/>
              </a:buClr>
              <a:buSzPts val="1800"/>
              <a:buChar char="•"/>
              <a:defRPr/>
            </a:lvl6pPr>
            <a:lvl7pPr marL="3200400" lvl="6" indent="-342900" algn="l">
              <a:lnSpc>
                <a:spcPct val="90000"/>
              </a:lnSpc>
              <a:spcBef>
                <a:spcPts val="2000"/>
              </a:spcBef>
              <a:spcAft>
                <a:spcPts val="0"/>
              </a:spcAft>
              <a:buClr>
                <a:schemeClr val="dk1"/>
              </a:buClr>
              <a:buSzPts val="1800"/>
              <a:buChar char="•"/>
              <a:defRPr/>
            </a:lvl7pPr>
            <a:lvl8pPr marL="3657600" lvl="7" indent="-342900" algn="l">
              <a:lnSpc>
                <a:spcPct val="90000"/>
              </a:lnSpc>
              <a:spcBef>
                <a:spcPts val="2000"/>
              </a:spcBef>
              <a:spcAft>
                <a:spcPts val="0"/>
              </a:spcAft>
              <a:buClr>
                <a:schemeClr val="dk1"/>
              </a:buClr>
              <a:buSzPts val="1800"/>
              <a:buChar char="•"/>
              <a:defRPr/>
            </a:lvl8pPr>
            <a:lvl9pPr marL="4114800" lvl="8" indent="-342900" algn="l">
              <a:lnSpc>
                <a:spcPct val="90000"/>
              </a:lnSpc>
              <a:spcBef>
                <a:spcPts val="2000"/>
              </a:spcBef>
              <a:spcAft>
                <a:spcPts val="0"/>
              </a:spcAft>
              <a:buClr>
                <a:schemeClr val="dk1"/>
              </a:buClr>
              <a:buSzPts val="1800"/>
              <a:buChar char="•"/>
              <a:defRPr/>
            </a:lvl9pPr>
          </a:lstStyle>
          <a:p>
            <a:endParaRPr/>
          </a:p>
        </p:txBody>
      </p:sp>
      <p:sp>
        <p:nvSpPr>
          <p:cNvPr id="24" name="Google Shape;24;p3"/>
          <p:cNvSpPr txBox="1">
            <a:spLocks noGrp="1"/>
          </p:cNvSpPr>
          <p:nvPr>
            <p:ph type="body" idx="3"/>
          </p:nvPr>
        </p:nvSpPr>
        <p:spPr>
          <a:xfrm>
            <a:off x="25011736" y="19034772"/>
            <a:ext cx="10972800" cy="6649672"/>
          </a:xfrm>
          <a:prstGeom prst="rect">
            <a:avLst/>
          </a:prstGeom>
          <a:noFill/>
          <a:ln>
            <a:noFill/>
          </a:ln>
        </p:spPr>
        <p:txBody>
          <a:bodyPr spcFirstLastPara="1" wrap="square" lIns="365750" tIns="182875" rIns="365750" bIns="182875" anchor="t" anchorCtr="0">
            <a:normAutofit/>
          </a:bodyPr>
          <a:lstStyle>
            <a:lvl1pPr marL="457200" lvl="0" indent="-228600" algn="l">
              <a:lnSpc>
                <a:spcPct val="120000"/>
              </a:lnSpc>
              <a:spcBef>
                <a:spcPts val="4000"/>
              </a:spcBef>
              <a:spcAft>
                <a:spcPts val="0"/>
              </a:spcAft>
              <a:buSzPts val="4730"/>
              <a:buNone/>
              <a:defRPr sz="4300" b="1">
                <a:solidFill>
                  <a:schemeClr val="accent1"/>
                </a:solidFill>
                <a:latin typeface="Calibri"/>
                <a:ea typeface="Calibri"/>
                <a:cs typeface="Calibri"/>
                <a:sym typeface="Calibri"/>
              </a:defRPr>
            </a:lvl1pPr>
            <a:lvl2pPr marL="914400" lvl="1" indent="-476250" algn="l">
              <a:lnSpc>
                <a:spcPct val="100000"/>
              </a:lnSpc>
              <a:spcBef>
                <a:spcPts val="1800"/>
              </a:spcBef>
              <a:spcAft>
                <a:spcPts val="0"/>
              </a:spcAft>
              <a:buClr>
                <a:schemeClr val="accent2"/>
              </a:buClr>
              <a:buSzPts val="3900"/>
              <a:buChar char="•"/>
              <a:defRPr sz="3000">
                <a:solidFill>
                  <a:schemeClr val="dk1"/>
                </a:solidFill>
              </a:defRPr>
            </a:lvl2pPr>
            <a:lvl3pPr marL="1371600" lvl="2" indent="-438150" algn="l">
              <a:lnSpc>
                <a:spcPct val="100000"/>
              </a:lnSpc>
              <a:spcBef>
                <a:spcPts val="1800"/>
              </a:spcBef>
              <a:spcAft>
                <a:spcPts val="0"/>
              </a:spcAft>
              <a:buClr>
                <a:schemeClr val="accent2"/>
              </a:buClr>
              <a:buSzPts val="3300"/>
              <a:buChar char="•"/>
              <a:defRPr sz="3000">
                <a:solidFill>
                  <a:schemeClr val="dk1"/>
                </a:solidFill>
              </a:defRPr>
            </a:lvl3pPr>
            <a:lvl4pPr marL="1828800" lvl="3" indent="-438150" algn="l">
              <a:lnSpc>
                <a:spcPct val="100000"/>
              </a:lnSpc>
              <a:spcBef>
                <a:spcPts val="1800"/>
              </a:spcBef>
              <a:spcAft>
                <a:spcPts val="0"/>
              </a:spcAft>
              <a:buClr>
                <a:schemeClr val="accent2"/>
              </a:buClr>
              <a:buSzPts val="3300"/>
              <a:buFont typeface="NTR"/>
              <a:buChar char="–"/>
              <a:defRPr sz="3000">
                <a:solidFill>
                  <a:schemeClr val="dk1"/>
                </a:solidFill>
              </a:defRPr>
            </a:lvl4pPr>
            <a:lvl5pPr marL="2286000" lvl="4" indent="-354329" algn="l">
              <a:lnSpc>
                <a:spcPct val="120000"/>
              </a:lnSpc>
              <a:spcBef>
                <a:spcPts val="2000"/>
              </a:spcBef>
              <a:spcAft>
                <a:spcPts val="0"/>
              </a:spcAft>
              <a:buSzPts val="1980"/>
              <a:buChar char="•"/>
              <a:defRPr/>
            </a:lvl5pPr>
            <a:lvl6pPr marL="2743200" lvl="5" indent="-342900" algn="l">
              <a:lnSpc>
                <a:spcPct val="90000"/>
              </a:lnSpc>
              <a:spcBef>
                <a:spcPts val="2000"/>
              </a:spcBef>
              <a:spcAft>
                <a:spcPts val="0"/>
              </a:spcAft>
              <a:buClr>
                <a:schemeClr val="dk1"/>
              </a:buClr>
              <a:buSzPts val="1800"/>
              <a:buChar char="•"/>
              <a:defRPr/>
            </a:lvl6pPr>
            <a:lvl7pPr marL="3200400" lvl="6" indent="-342900" algn="l">
              <a:lnSpc>
                <a:spcPct val="90000"/>
              </a:lnSpc>
              <a:spcBef>
                <a:spcPts val="2000"/>
              </a:spcBef>
              <a:spcAft>
                <a:spcPts val="0"/>
              </a:spcAft>
              <a:buClr>
                <a:schemeClr val="dk1"/>
              </a:buClr>
              <a:buSzPts val="1800"/>
              <a:buChar char="•"/>
              <a:defRPr/>
            </a:lvl7pPr>
            <a:lvl8pPr marL="3657600" lvl="7" indent="-342900" algn="l">
              <a:lnSpc>
                <a:spcPct val="90000"/>
              </a:lnSpc>
              <a:spcBef>
                <a:spcPts val="2000"/>
              </a:spcBef>
              <a:spcAft>
                <a:spcPts val="0"/>
              </a:spcAft>
              <a:buClr>
                <a:schemeClr val="dk1"/>
              </a:buClr>
              <a:buSzPts val="1800"/>
              <a:buChar char="•"/>
              <a:defRPr/>
            </a:lvl8pPr>
            <a:lvl9pPr marL="4114800" lvl="8" indent="-342900" algn="l">
              <a:lnSpc>
                <a:spcPct val="90000"/>
              </a:lnSpc>
              <a:spcBef>
                <a:spcPts val="2000"/>
              </a:spcBef>
              <a:spcAft>
                <a:spcPts val="0"/>
              </a:spcAft>
              <a:buClr>
                <a:schemeClr val="dk1"/>
              </a:buClr>
              <a:buSzPts val="1800"/>
              <a:buChar char="•"/>
              <a:defRPr/>
            </a:lvl9pPr>
          </a:lstStyle>
          <a:p>
            <a:endParaRPr dirty="0"/>
          </a:p>
        </p:txBody>
      </p:sp>
      <p:sp>
        <p:nvSpPr>
          <p:cNvPr id="25" name="Google Shape;25;p3"/>
          <p:cNvSpPr txBox="1">
            <a:spLocks noGrp="1"/>
          </p:cNvSpPr>
          <p:nvPr>
            <p:ph type="body" idx="4"/>
          </p:nvPr>
        </p:nvSpPr>
        <p:spPr>
          <a:xfrm>
            <a:off x="36759430" y="8686801"/>
            <a:ext cx="10972800" cy="17201733"/>
          </a:xfrm>
          <a:prstGeom prst="rect">
            <a:avLst/>
          </a:prstGeom>
          <a:noFill/>
          <a:ln>
            <a:noFill/>
          </a:ln>
        </p:spPr>
        <p:txBody>
          <a:bodyPr spcFirstLastPara="1" wrap="square" lIns="365750" tIns="182875" rIns="365750" bIns="182875" anchor="t" anchorCtr="0">
            <a:normAutofit/>
          </a:bodyPr>
          <a:lstStyle>
            <a:lvl1pPr marL="457200" lvl="0" indent="-228600" algn="l">
              <a:lnSpc>
                <a:spcPct val="120000"/>
              </a:lnSpc>
              <a:spcBef>
                <a:spcPts val="4000"/>
              </a:spcBef>
              <a:spcAft>
                <a:spcPts val="0"/>
              </a:spcAft>
              <a:buSzPts val="4730"/>
              <a:buNone/>
              <a:defRPr sz="4300" b="1">
                <a:solidFill>
                  <a:schemeClr val="accent1"/>
                </a:solidFill>
                <a:latin typeface="Calibri"/>
                <a:ea typeface="Calibri"/>
                <a:cs typeface="Calibri"/>
                <a:sym typeface="Calibri"/>
              </a:defRPr>
            </a:lvl1pPr>
            <a:lvl2pPr marL="914400" lvl="1" indent="-476250" algn="l">
              <a:lnSpc>
                <a:spcPct val="100000"/>
              </a:lnSpc>
              <a:spcBef>
                <a:spcPts val="1800"/>
              </a:spcBef>
              <a:spcAft>
                <a:spcPts val="0"/>
              </a:spcAft>
              <a:buClr>
                <a:schemeClr val="accent2"/>
              </a:buClr>
              <a:buSzPts val="3900"/>
              <a:buChar char="•"/>
              <a:defRPr sz="3000">
                <a:solidFill>
                  <a:schemeClr val="dk1"/>
                </a:solidFill>
              </a:defRPr>
            </a:lvl2pPr>
            <a:lvl3pPr marL="1371600" lvl="2" indent="-438150" algn="l">
              <a:lnSpc>
                <a:spcPct val="100000"/>
              </a:lnSpc>
              <a:spcBef>
                <a:spcPts val="1800"/>
              </a:spcBef>
              <a:spcAft>
                <a:spcPts val="0"/>
              </a:spcAft>
              <a:buClr>
                <a:schemeClr val="accent2"/>
              </a:buClr>
              <a:buSzPts val="3300"/>
              <a:buChar char="•"/>
              <a:defRPr sz="3000">
                <a:solidFill>
                  <a:schemeClr val="dk1"/>
                </a:solidFill>
              </a:defRPr>
            </a:lvl3pPr>
            <a:lvl4pPr marL="1828800" lvl="3" indent="-438150" algn="l">
              <a:lnSpc>
                <a:spcPct val="100000"/>
              </a:lnSpc>
              <a:spcBef>
                <a:spcPts val="1800"/>
              </a:spcBef>
              <a:spcAft>
                <a:spcPts val="0"/>
              </a:spcAft>
              <a:buClr>
                <a:schemeClr val="accent2"/>
              </a:buClr>
              <a:buSzPts val="3300"/>
              <a:buFont typeface="NTR"/>
              <a:buChar char="–"/>
              <a:defRPr sz="3000">
                <a:solidFill>
                  <a:schemeClr val="dk1"/>
                </a:solidFill>
              </a:defRPr>
            </a:lvl4pPr>
            <a:lvl5pPr marL="2286000" lvl="4" indent="-354329" algn="l">
              <a:lnSpc>
                <a:spcPct val="120000"/>
              </a:lnSpc>
              <a:spcBef>
                <a:spcPts val="2000"/>
              </a:spcBef>
              <a:spcAft>
                <a:spcPts val="0"/>
              </a:spcAft>
              <a:buSzPts val="1980"/>
              <a:buChar char="•"/>
              <a:defRPr/>
            </a:lvl5pPr>
            <a:lvl6pPr marL="2743200" lvl="5" indent="-342900" algn="l">
              <a:lnSpc>
                <a:spcPct val="90000"/>
              </a:lnSpc>
              <a:spcBef>
                <a:spcPts val="2000"/>
              </a:spcBef>
              <a:spcAft>
                <a:spcPts val="0"/>
              </a:spcAft>
              <a:buClr>
                <a:schemeClr val="dk1"/>
              </a:buClr>
              <a:buSzPts val="1800"/>
              <a:buChar char="•"/>
              <a:defRPr/>
            </a:lvl6pPr>
            <a:lvl7pPr marL="3200400" lvl="6" indent="-342900" algn="l">
              <a:lnSpc>
                <a:spcPct val="90000"/>
              </a:lnSpc>
              <a:spcBef>
                <a:spcPts val="2000"/>
              </a:spcBef>
              <a:spcAft>
                <a:spcPts val="0"/>
              </a:spcAft>
              <a:buClr>
                <a:schemeClr val="dk1"/>
              </a:buClr>
              <a:buSzPts val="1800"/>
              <a:buChar char="•"/>
              <a:defRPr/>
            </a:lvl7pPr>
            <a:lvl8pPr marL="3657600" lvl="7" indent="-342900" algn="l">
              <a:lnSpc>
                <a:spcPct val="90000"/>
              </a:lnSpc>
              <a:spcBef>
                <a:spcPts val="2000"/>
              </a:spcBef>
              <a:spcAft>
                <a:spcPts val="0"/>
              </a:spcAft>
              <a:buClr>
                <a:schemeClr val="dk1"/>
              </a:buClr>
              <a:buSzPts val="1800"/>
              <a:buChar char="•"/>
              <a:defRPr/>
            </a:lvl8pPr>
            <a:lvl9pPr marL="4114800" lvl="8" indent="-342900" algn="l">
              <a:lnSpc>
                <a:spcPct val="90000"/>
              </a:lnSpc>
              <a:spcBef>
                <a:spcPts val="2000"/>
              </a:spcBef>
              <a:spcAft>
                <a:spcPts val="0"/>
              </a:spcAft>
              <a:buClr>
                <a:schemeClr val="dk1"/>
              </a:buClr>
              <a:buSzPts val="1800"/>
              <a:buChar char="•"/>
              <a:defRPr/>
            </a:lvl9pPr>
          </a:lstStyle>
          <a:p>
            <a:endParaRPr dirty="0"/>
          </a:p>
        </p:txBody>
      </p:sp>
      <p:sp>
        <p:nvSpPr>
          <p:cNvPr id="26" name="Google Shape;26;p3"/>
          <p:cNvSpPr/>
          <p:nvPr/>
        </p:nvSpPr>
        <p:spPr>
          <a:xfrm>
            <a:off x="1260475" y="8103406"/>
            <a:ext cx="46515528" cy="228600"/>
          </a:xfrm>
          <a:prstGeom prst="rect">
            <a:avLst/>
          </a:prstGeom>
          <a:gradFill>
            <a:gsLst>
              <a:gs pos="0">
                <a:schemeClr val="accent1"/>
              </a:gs>
              <a:gs pos="100000">
                <a:schemeClr val="accent2"/>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7" name="Google Shape;27;p3"/>
          <p:cNvSpPr/>
          <p:nvPr/>
        </p:nvSpPr>
        <p:spPr>
          <a:xfrm>
            <a:off x="13071475" y="8742323"/>
            <a:ext cx="22861820" cy="9717127"/>
          </a:xfrm>
          <a:prstGeom prst="rect">
            <a:avLst/>
          </a:prstGeom>
          <a:gradFill>
            <a:gsLst>
              <a:gs pos="0">
                <a:schemeClr val="accent1"/>
              </a:gs>
              <a:gs pos="100000">
                <a:schemeClr val="accent2"/>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8" name="Google Shape;28;p3"/>
          <p:cNvSpPr txBox="1">
            <a:spLocks noGrp="1"/>
          </p:cNvSpPr>
          <p:nvPr>
            <p:ph type="body" idx="5"/>
          </p:nvPr>
        </p:nvSpPr>
        <p:spPr>
          <a:xfrm>
            <a:off x="14258925" y="9715500"/>
            <a:ext cx="10701338" cy="7772400"/>
          </a:xfrm>
          <a:prstGeom prst="rect">
            <a:avLst/>
          </a:prstGeom>
          <a:noFill/>
          <a:ln>
            <a:noFill/>
          </a:ln>
        </p:spPr>
        <p:txBody>
          <a:bodyPr spcFirstLastPara="1" wrap="square" lIns="0" tIns="45700" rIns="91425" bIns="45700" anchor="t" anchorCtr="0">
            <a:normAutofit/>
          </a:bodyPr>
          <a:lstStyle>
            <a:lvl1pPr marL="457200" lvl="0" indent="-228600" algn="l">
              <a:lnSpc>
                <a:spcPct val="100000"/>
              </a:lnSpc>
              <a:spcBef>
                <a:spcPts val="0"/>
              </a:spcBef>
              <a:spcAft>
                <a:spcPts val="0"/>
              </a:spcAft>
              <a:buSzPts val="7920"/>
              <a:buNone/>
              <a:defRPr sz="7200" b="0">
                <a:solidFill>
                  <a:schemeClr val="lt1"/>
                </a:solidFill>
              </a:defRPr>
            </a:lvl1pPr>
            <a:lvl2pPr marL="914400" lvl="1" indent="-354330" algn="l">
              <a:lnSpc>
                <a:spcPct val="120000"/>
              </a:lnSpc>
              <a:spcBef>
                <a:spcPts val="2000"/>
              </a:spcBef>
              <a:spcAft>
                <a:spcPts val="0"/>
              </a:spcAft>
              <a:buSzPts val="1980"/>
              <a:buChar char="•"/>
              <a:defRPr/>
            </a:lvl2pPr>
            <a:lvl3pPr marL="1371600" lvl="2" indent="-354330" algn="l">
              <a:lnSpc>
                <a:spcPct val="120000"/>
              </a:lnSpc>
              <a:spcBef>
                <a:spcPts val="2000"/>
              </a:spcBef>
              <a:spcAft>
                <a:spcPts val="0"/>
              </a:spcAft>
              <a:buSzPts val="1980"/>
              <a:buChar char="•"/>
              <a:defRPr/>
            </a:lvl3pPr>
            <a:lvl4pPr marL="1828800" lvl="3" indent="-354330" algn="l">
              <a:lnSpc>
                <a:spcPct val="120000"/>
              </a:lnSpc>
              <a:spcBef>
                <a:spcPts val="2000"/>
              </a:spcBef>
              <a:spcAft>
                <a:spcPts val="0"/>
              </a:spcAft>
              <a:buSzPts val="1980"/>
              <a:buChar char="•"/>
              <a:defRPr/>
            </a:lvl4pPr>
            <a:lvl5pPr marL="2286000" lvl="4" indent="-354329" algn="l">
              <a:lnSpc>
                <a:spcPct val="120000"/>
              </a:lnSpc>
              <a:spcBef>
                <a:spcPts val="2000"/>
              </a:spcBef>
              <a:spcAft>
                <a:spcPts val="0"/>
              </a:spcAft>
              <a:buSzPts val="1980"/>
              <a:buChar char="•"/>
              <a:defRPr/>
            </a:lvl5pPr>
            <a:lvl6pPr marL="2743200" lvl="5" indent="-342900" algn="l">
              <a:lnSpc>
                <a:spcPct val="90000"/>
              </a:lnSpc>
              <a:spcBef>
                <a:spcPts val="2000"/>
              </a:spcBef>
              <a:spcAft>
                <a:spcPts val="0"/>
              </a:spcAft>
              <a:buClr>
                <a:schemeClr val="dk1"/>
              </a:buClr>
              <a:buSzPts val="1800"/>
              <a:buChar char="•"/>
              <a:defRPr/>
            </a:lvl6pPr>
            <a:lvl7pPr marL="3200400" lvl="6" indent="-342900" algn="l">
              <a:lnSpc>
                <a:spcPct val="90000"/>
              </a:lnSpc>
              <a:spcBef>
                <a:spcPts val="2000"/>
              </a:spcBef>
              <a:spcAft>
                <a:spcPts val="0"/>
              </a:spcAft>
              <a:buClr>
                <a:schemeClr val="dk1"/>
              </a:buClr>
              <a:buSzPts val="1800"/>
              <a:buChar char="•"/>
              <a:defRPr/>
            </a:lvl7pPr>
            <a:lvl8pPr marL="3657600" lvl="7" indent="-342900" algn="l">
              <a:lnSpc>
                <a:spcPct val="90000"/>
              </a:lnSpc>
              <a:spcBef>
                <a:spcPts val="2000"/>
              </a:spcBef>
              <a:spcAft>
                <a:spcPts val="0"/>
              </a:spcAft>
              <a:buClr>
                <a:schemeClr val="dk1"/>
              </a:buClr>
              <a:buSzPts val="1800"/>
              <a:buChar char="•"/>
              <a:defRPr/>
            </a:lvl8pPr>
            <a:lvl9pPr marL="4114800" lvl="8" indent="-342900" algn="l">
              <a:lnSpc>
                <a:spcPct val="90000"/>
              </a:lnSpc>
              <a:spcBef>
                <a:spcPts val="20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5472">
          <p15:clr>
            <a:srgbClr val="FBAE40"/>
          </p15:clr>
        </p15:guide>
        <p15:guide id="2" pos="794">
          <p15:clr>
            <a:srgbClr val="FBAE40"/>
          </p15:clr>
        </p15:guide>
        <p15:guide id="3" pos="7706">
          <p15:clr>
            <a:srgbClr val="FBAE40"/>
          </p15:clr>
        </p15:guide>
        <p15:guide id="4" pos="8234">
          <p15:clr>
            <a:srgbClr val="FBAE40"/>
          </p15:clr>
        </p15:guide>
        <p15:guide id="5" pos="15170">
          <p15:clr>
            <a:srgbClr val="FBAE40"/>
          </p15:clr>
        </p15:guide>
        <p15:guide id="6" pos="15698">
          <p15:clr>
            <a:srgbClr val="FBAE40"/>
          </p15:clr>
        </p15:guide>
        <p15:guide id="7" pos="22610">
          <p15:clr>
            <a:srgbClr val="FBAE40"/>
          </p15:clr>
        </p15:guide>
        <p15:guide id="8" pos="23138">
          <p15:clr>
            <a:srgbClr val="FBAE40"/>
          </p15:clr>
        </p15:guide>
        <p15:guide id="9" pos="30074">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1674730" y="1460502"/>
            <a:ext cx="43744908" cy="5302252"/>
          </a:xfrm>
          <a:prstGeom prst="rect">
            <a:avLst/>
          </a:prstGeom>
          <a:noFill/>
          <a:ln>
            <a:noFill/>
          </a:ln>
        </p:spPr>
        <p:txBody>
          <a:bodyPr spcFirstLastPara="1" wrap="square" lIns="0" tIns="45700" rIns="91425" bIns="45700" anchor="ctr" anchorCtr="0">
            <a:noAutofit/>
          </a:bodyPr>
          <a:lstStyle>
            <a:lvl1pPr marR="0" lvl="0" algn="l" rtl="0">
              <a:lnSpc>
                <a:spcPct val="75000"/>
              </a:lnSpc>
              <a:spcBef>
                <a:spcPts val="0"/>
              </a:spcBef>
              <a:spcAft>
                <a:spcPts val="0"/>
              </a:spcAft>
              <a:buClr>
                <a:schemeClr val="dk1"/>
              </a:buClr>
              <a:buSzPts val="17600"/>
              <a:buFont typeface="Calibri"/>
              <a:buNone/>
              <a:defRPr sz="176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1674730" y="7302500"/>
            <a:ext cx="43744908" cy="17405352"/>
          </a:xfrm>
          <a:prstGeom prst="rect">
            <a:avLst/>
          </a:prstGeom>
          <a:noFill/>
          <a:ln>
            <a:noFill/>
          </a:ln>
        </p:spPr>
        <p:txBody>
          <a:bodyPr spcFirstLastPara="1" wrap="square" lIns="0" tIns="45700" rIns="91425" bIns="45700" anchor="t" anchorCtr="0">
            <a:normAutofit/>
          </a:bodyPr>
          <a:lstStyle>
            <a:lvl1pPr marL="457200" marR="0" lvl="0" indent="-899160" algn="l" rtl="0">
              <a:lnSpc>
                <a:spcPct val="120000"/>
              </a:lnSpc>
              <a:spcBef>
                <a:spcPts val="4000"/>
              </a:spcBef>
              <a:spcAft>
                <a:spcPts val="0"/>
              </a:spcAft>
              <a:buClr>
                <a:schemeClr val="accent1"/>
              </a:buClr>
              <a:buSzPts val="10560"/>
              <a:buFont typeface="Arial"/>
              <a:buChar char="•"/>
              <a:defRPr sz="9600" b="0" i="0" u="none" strike="noStrike" cap="none">
                <a:solidFill>
                  <a:schemeClr val="dk1"/>
                </a:solidFill>
                <a:latin typeface="Calibri"/>
                <a:ea typeface="Calibri"/>
                <a:cs typeface="Calibri"/>
                <a:sym typeface="Calibri"/>
              </a:defRPr>
            </a:lvl1pPr>
            <a:lvl2pPr marL="914400" marR="0" lvl="1" indent="-843280" algn="l" rtl="0">
              <a:lnSpc>
                <a:spcPct val="120000"/>
              </a:lnSpc>
              <a:spcBef>
                <a:spcPts val="2000"/>
              </a:spcBef>
              <a:spcAft>
                <a:spcPts val="0"/>
              </a:spcAft>
              <a:buClr>
                <a:schemeClr val="accent1"/>
              </a:buClr>
              <a:buSzPts val="9680"/>
              <a:buFont typeface="Arial"/>
              <a:buChar char="•"/>
              <a:defRPr sz="8800" b="0" i="0" u="none" strike="noStrike" cap="none">
                <a:solidFill>
                  <a:schemeClr val="dk1"/>
                </a:solidFill>
                <a:latin typeface="Calibri"/>
                <a:ea typeface="Calibri"/>
                <a:cs typeface="Calibri"/>
                <a:sym typeface="Calibri"/>
              </a:defRPr>
            </a:lvl2pPr>
            <a:lvl3pPr marL="1371600" marR="0" lvl="2" indent="-787400" algn="l" rtl="0">
              <a:lnSpc>
                <a:spcPct val="120000"/>
              </a:lnSpc>
              <a:spcBef>
                <a:spcPts val="2000"/>
              </a:spcBef>
              <a:spcAft>
                <a:spcPts val="0"/>
              </a:spcAft>
              <a:buClr>
                <a:schemeClr val="accent1"/>
              </a:buClr>
              <a:buSzPts val="8800"/>
              <a:buFont typeface="Arial"/>
              <a:buChar char="•"/>
              <a:defRPr sz="8000" b="0" i="0" u="none" strike="noStrike" cap="none">
                <a:solidFill>
                  <a:schemeClr val="dk1"/>
                </a:solidFill>
                <a:latin typeface="Calibri"/>
                <a:ea typeface="Calibri"/>
                <a:cs typeface="Calibri"/>
                <a:sym typeface="Calibri"/>
              </a:defRPr>
            </a:lvl3pPr>
            <a:lvl4pPr marL="1828800" marR="0" lvl="3" indent="-731520" algn="l" rtl="0">
              <a:lnSpc>
                <a:spcPct val="120000"/>
              </a:lnSpc>
              <a:spcBef>
                <a:spcPts val="2000"/>
              </a:spcBef>
              <a:spcAft>
                <a:spcPts val="0"/>
              </a:spcAft>
              <a:buClr>
                <a:schemeClr val="accent1"/>
              </a:buClr>
              <a:buSzPts val="7920"/>
              <a:buFont typeface="Arial"/>
              <a:buChar char="•"/>
              <a:defRPr sz="7200" b="0" i="0" u="none" strike="noStrike" cap="none">
                <a:solidFill>
                  <a:schemeClr val="dk1"/>
                </a:solidFill>
                <a:latin typeface="Calibri"/>
                <a:ea typeface="Calibri"/>
                <a:cs typeface="Calibri"/>
                <a:sym typeface="Calibri"/>
              </a:defRPr>
            </a:lvl4pPr>
            <a:lvl5pPr marL="2286000" marR="0" lvl="4" indent="-675639" algn="l" rtl="0">
              <a:lnSpc>
                <a:spcPct val="120000"/>
              </a:lnSpc>
              <a:spcBef>
                <a:spcPts val="2000"/>
              </a:spcBef>
              <a:spcAft>
                <a:spcPts val="0"/>
              </a:spcAft>
              <a:buClr>
                <a:schemeClr val="accent1"/>
              </a:buClr>
              <a:buSzPts val="7040"/>
              <a:buFont typeface="Arial"/>
              <a:buChar char="•"/>
              <a:defRPr sz="6400" b="0" i="0" u="none" strike="noStrike" cap="none">
                <a:solidFill>
                  <a:schemeClr val="dk1"/>
                </a:solidFill>
                <a:latin typeface="Calibri"/>
                <a:ea typeface="Calibri"/>
                <a:cs typeface="Calibri"/>
                <a:sym typeface="Calibri"/>
              </a:defRPr>
            </a:lvl5pPr>
            <a:lvl6pPr marL="2743200" marR="0" lvl="5" indent="-685800" algn="l" rtl="0">
              <a:lnSpc>
                <a:spcPct val="90000"/>
              </a:lnSpc>
              <a:spcBef>
                <a:spcPts val="2000"/>
              </a:spcBef>
              <a:spcAft>
                <a:spcPts val="0"/>
              </a:spcAft>
              <a:buClr>
                <a:schemeClr val="dk1"/>
              </a:buClr>
              <a:buSzPts val="7200"/>
              <a:buFont typeface="Arial"/>
              <a:buChar char="•"/>
              <a:defRPr sz="7200" b="0" i="0" u="none" strike="noStrike" cap="none">
                <a:solidFill>
                  <a:schemeClr val="dk1"/>
                </a:solidFill>
                <a:latin typeface="Calibri"/>
                <a:ea typeface="Calibri"/>
                <a:cs typeface="Calibri"/>
                <a:sym typeface="Calibri"/>
              </a:defRPr>
            </a:lvl6pPr>
            <a:lvl7pPr marL="3200400" marR="0" lvl="6" indent="-685800" algn="l" rtl="0">
              <a:lnSpc>
                <a:spcPct val="90000"/>
              </a:lnSpc>
              <a:spcBef>
                <a:spcPts val="2000"/>
              </a:spcBef>
              <a:spcAft>
                <a:spcPts val="0"/>
              </a:spcAft>
              <a:buClr>
                <a:schemeClr val="dk1"/>
              </a:buClr>
              <a:buSzPts val="7200"/>
              <a:buFont typeface="Arial"/>
              <a:buChar char="•"/>
              <a:defRPr sz="7200" b="0" i="0" u="none" strike="noStrike" cap="none">
                <a:solidFill>
                  <a:schemeClr val="dk1"/>
                </a:solidFill>
                <a:latin typeface="Calibri"/>
                <a:ea typeface="Calibri"/>
                <a:cs typeface="Calibri"/>
                <a:sym typeface="Calibri"/>
              </a:defRPr>
            </a:lvl7pPr>
            <a:lvl8pPr marL="3657600" marR="0" lvl="7" indent="-685800" algn="l" rtl="0">
              <a:lnSpc>
                <a:spcPct val="90000"/>
              </a:lnSpc>
              <a:spcBef>
                <a:spcPts val="2000"/>
              </a:spcBef>
              <a:spcAft>
                <a:spcPts val="0"/>
              </a:spcAft>
              <a:buClr>
                <a:schemeClr val="dk1"/>
              </a:buClr>
              <a:buSzPts val="7200"/>
              <a:buFont typeface="Arial"/>
              <a:buChar char="•"/>
              <a:defRPr sz="7200" b="0" i="0" u="none" strike="noStrike" cap="none">
                <a:solidFill>
                  <a:schemeClr val="dk1"/>
                </a:solidFill>
                <a:latin typeface="Calibri"/>
                <a:ea typeface="Calibri"/>
                <a:cs typeface="Calibri"/>
                <a:sym typeface="Calibri"/>
              </a:defRPr>
            </a:lvl8pPr>
            <a:lvl9pPr marL="4114800" marR="0" lvl="8" indent="-685800" algn="l" rtl="0">
              <a:lnSpc>
                <a:spcPct val="90000"/>
              </a:lnSpc>
              <a:spcBef>
                <a:spcPts val="2000"/>
              </a:spcBef>
              <a:spcAft>
                <a:spcPts val="0"/>
              </a:spcAft>
              <a:buClr>
                <a:schemeClr val="dk1"/>
              </a:buClr>
              <a:buSzPts val="7200"/>
              <a:buFont typeface="Arial"/>
              <a:buChar char="•"/>
              <a:defRPr sz="7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0_0.xml"/><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p1"/>
          <p:cNvSpPr txBox="1">
            <a:spLocks noGrp="1"/>
          </p:cNvSpPr>
          <p:nvPr>
            <p:ph type="title"/>
          </p:nvPr>
        </p:nvSpPr>
        <p:spPr>
          <a:xfrm>
            <a:off x="1260475" y="3479444"/>
            <a:ext cx="46514705" cy="2846116"/>
          </a:xfrm>
          <a:prstGeom prst="rect">
            <a:avLst/>
          </a:prstGeom>
          <a:noFill/>
          <a:ln>
            <a:noFill/>
          </a:ln>
        </p:spPr>
        <p:txBody>
          <a:bodyPr spcFirstLastPara="1" wrap="square" lIns="0" tIns="45700" rIns="91425" bIns="45700" anchor="b" anchorCtr="0">
            <a:noAutofit/>
          </a:bodyPr>
          <a:lstStyle/>
          <a:p>
            <a:r>
              <a:rPr lang="en-US" sz="96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An integrated health systems approach to increase the use of chlorhexidine for newborn care in Madagascar</a:t>
            </a:r>
            <a:endParaRPr lang="en-US" sz="9600" dirty="0"/>
          </a:p>
        </p:txBody>
      </p:sp>
      <p:sp>
        <p:nvSpPr>
          <p:cNvPr id="35" name="Google Shape;35;p1"/>
          <p:cNvSpPr txBox="1">
            <a:spLocks noGrp="1"/>
          </p:cNvSpPr>
          <p:nvPr>
            <p:ph type="body" idx="2"/>
          </p:nvPr>
        </p:nvSpPr>
        <p:spPr>
          <a:xfrm>
            <a:off x="1260475" y="8686801"/>
            <a:ext cx="10972800" cy="17428500"/>
          </a:xfrm>
          <a:prstGeom prst="rect">
            <a:avLst/>
          </a:prstGeom>
          <a:noFill/>
          <a:ln>
            <a:noFill/>
          </a:ln>
        </p:spPr>
        <p:txBody>
          <a:bodyPr spcFirstLastPara="1" wrap="square" lIns="365750" tIns="182875" rIns="365750" bIns="182875" anchor="t" anchorCtr="0">
            <a:normAutofit lnSpcReduction="10000"/>
          </a:bodyPr>
          <a:lstStyle/>
          <a:p>
            <a:pPr marL="0" lvl="0" indent="0" algn="l" rtl="0">
              <a:lnSpc>
                <a:spcPct val="120000"/>
              </a:lnSpc>
              <a:spcBef>
                <a:spcPts val="0"/>
              </a:spcBef>
              <a:spcAft>
                <a:spcPts val="0"/>
              </a:spcAft>
              <a:buSzPts val="4730"/>
              <a:buNone/>
            </a:pPr>
            <a:r>
              <a:rPr lang="en-US" dirty="0"/>
              <a:t>Background</a:t>
            </a:r>
            <a:endParaRPr dirty="0"/>
          </a:p>
          <a:p>
            <a:pPr marL="685800" lvl="1" indent="-457200" algn="l" rtl="0">
              <a:lnSpc>
                <a:spcPct val="100000"/>
              </a:lnSpc>
              <a:spcBef>
                <a:spcPts val="1800"/>
              </a:spcBef>
              <a:spcAft>
                <a:spcPts val="0"/>
              </a:spcAft>
              <a:buSzPts val="3900"/>
              <a:buChar char="•"/>
            </a:pPr>
            <a:r>
              <a:rPr lang="en-US" dirty="0"/>
              <a:t>Newborn mortality rate in Madagascar = 24 deaths per 1,000 live births in 2020</a:t>
            </a:r>
          </a:p>
          <a:p>
            <a:pPr marL="1143000" lvl="2" indent="-457200">
              <a:buSzPts val="3900"/>
            </a:pPr>
            <a:r>
              <a:rPr lang="en-US" dirty="0"/>
              <a:t>7% caused by infections and sepsis</a:t>
            </a:r>
            <a:endParaRPr dirty="0"/>
          </a:p>
          <a:p>
            <a:pPr marL="685800" lvl="1" indent="-457200" algn="l" rtl="0">
              <a:lnSpc>
                <a:spcPct val="100000"/>
              </a:lnSpc>
              <a:spcBef>
                <a:spcPts val="1800"/>
              </a:spcBef>
              <a:spcAft>
                <a:spcPts val="0"/>
              </a:spcAft>
              <a:buSzPts val="3900"/>
              <a:buChar char="•"/>
            </a:pPr>
            <a:r>
              <a:rPr lang="en-US" dirty="0"/>
              <a:t>WHO recommendation: umbilical cord care with 7.1% Chlorhexidine </a:t>
            </a:r>
            <a:r>
              <a:rPr lang="en-US" dirty="0" err="1"/>
              <a:t>Digluconate</a:t>
            </a:r>
            <a:r>
              <a:rPr lang="en-US" dirty="0"/>
              <a:t> (CHX) to reduce risk of infection and prevent sepsis</a:t>
            </a:r>
          </a:p>
          <a:p>
            <a:pPr marL="1143000" lvl="2" indent="-457200">
              <a:buSzPts val="3900"/>
            </a:pPr>
            <a:r>
              <a:rPr lang="en-US" dirty="0"/>
              <a:t>Adopted by the Ministry of Public Health (MOPH) in Madagascar in 2017</a:t>
            </a:r>
          </a:p>
          <a:p>
            <a:pPr marL="1143000" lvl="2" indent="-457200">
              <a:buSzPts val="3900"/>
            </a:pPr>
            <a:r>
              <a:rPr lang="en-US" dirty="0"/>
              <a:t>Implementation and uptake hindered by</a:t>
            </a:r>
          </a:p>
          <a:p>
            <a:pPr marL="1600200" lvl="3" indent="-457200">
              <a:spcBef>
                <a:spcPts val="400"/>
              </a:spcBef>
              <a:buSzPts val="3900"/>
            </a:pPr>
            <a:r>
              <a:rPr lang="en-US" dirty="0"/>
              <a:t>Reluctancy by health workers to provide CHX</a:t>
            </a:r>
          </a:p>
          <a:p>
            <a:pPr marL="1600200" lvl="3" indent="-457200">
              <a:spcBef>
                <a:spcPts val="400"/>
              </a:spcBef>
              <a:buSzPts val="3900"/>
            </a:pPr>
            <a:r>
              <a:rPr lang="en-US" dirty="0"/>
              <a:t>Hesitancy by mothers to accept CHX</a:t>
            </a:r>
          </a:p>
          <a:p>
            <a:pPr marL="1600200" lvl="3" indent="-457200">
              <a:spcBef>
                <a:spcPts val="400"/>
              </a:spcBef>
              <a:buSzPts val="3900"/>
            </a:pPr>
            <a:r>
              <a:rPr lang="en-US" dirty="0"/>
              <a:t>Limited financial accessibility</a:t>
            </a:r>
          </a:p>
          <a:p>
            <a:pPr marL="1600200" lvl="3" indent="-457200">
              <a:spcBef>
                <a:spcPts val="400"/>
              </a:spcBef>
              <a:buSzPts val="3900"/>
            </a:pPr>
            <a:r>
              <a:rPr lang="en-US" dirty="0"/>
              <a:t>Supply chain unreliability</a:t>
            </a:r>
            <a:endParaRPr dirty="0"/>
          </a:p>
          <a:p>
            <a:pPr marL="0" lvl="0" indent="0" algn="l" rtl="0">
              <a:lnSpc>
                <a:spcPct val="120000"/>
              </a:lnSpc>
              <a:spcBef>
                <a:spcPts val="4000"/>
              </a:spcBef>
              <a:spcAft>
                <a:spcPts val="0"/>
              </a:spcAft>
              <a:buSzPts val="3960"/>
              <a:buNone/>
            </a:pPr>
            <a:r>
              <a:rPr lang="en-US" dirty="0"/>
              <a:t>Intervention</a:t>
            </a:r>
            <a:endParaRPr dirty="0"/>
          </a:p>
          <a:p>
            <a:pPr marL="685800" lvl="1" indent="-457200" algn="l" rtl="0">
              <a:lnSpc>
                <a:spcPct val="100000"/>
              </a:lnSpc>
              <a:spcBef>
                <a:spcPts val="1800"/>
              </a:spcBef>
              <a:spcAft>
                <a:spcPts val="0"/>
              </a:spcAft>
              <a:buSzPts val="3900"/>
              <a:buChar char="•"/>
            </a:pPr>
            <a:r>
              <a:rPr lang="en-US" sz="3600" dirty="0"/>
              <a:t>Training and re-orienting community health volunteers and health workers</a:t>
            </a:r>
          </a:p>
          <a:p>
            <a:pPr marL="685800" lvl="1" indent="-457200" algn="l" rtl="0">
              <a:lnSpc>
                <a:spcPct val="100000"/>
              </a:lnSpc>
              <a:spcBef>
                <a:spcPts val="1800"/>
              </a:spcBef>
              <a:spcAft>
                <a:spcPts val="0"/>
              </a:spcAft>
              <a:buSzPts val="3900"/>
              <a:buChar char="•"/>
            </a:pPr>
            <a:r>
              <a:rPr lang="en-US" sz="3600" dirty="0"/>
              <a:t>Developing and implementing job aids</a:t>
            </a:r>
          </a:p>
          <a:p>
            <a:pPr marL="685800" lvl="1" indent="-457200" algn="l" rtl="0">
              <a:lnSpc>
                <a:spcPct val="100000"/>
              </a:lnSpc>
              <a:spcBef>
                <a:spcPts val="1800"/>
              </a:spcBef>
              <a:spcAft>
                <a:spcPts val="0"/>
              </a:spcAft>
              <a:buSzPts val="3900"/>
              <a:buChar char="•"/>
            </a:pPr>
            <a:r>
              <a:rPr lang="en-US" sz="3600" dirty="0"/>
              <a:t>Supporting CHVs and other community health actors in educating the community</a:t>
            </a:r>
          </a:p>
          <a:p>
            <a:pPr marL="685800" lvl="1" indent="-457200" algn="l" rtl="0">
              <a:lnSpc>
                <a:spcPct val="100000"/>
              </a:lnSpc>
              <a:spcBef>
                <a:spcPts val="1800"/>
              </a:spcBef>
              <a:spcAft>
                <a:spcPts val="0"/>
              </a:spcAft>
              <a:buSzPts val="3900"/>
              <a:buChar char="•"/>
            </a:pPr>
            <a:r>
              <a:rPr lang="en-US" sz="3600" dirty="0"/>
              <a:t>Advocating with stakeholders for sustainable procurement and distribution</a:t>
            </a:r>
          </a:p>
          <a:p>
            <a:pPr marL="685800" lvl="1" indent="-457200" algn="l" rtl="0">
              <a:lnSpc>
                <a:spcPct val="100000"/>
              </a:lnSpc>
              <a:spcBef>
                <a:spcPts val="1800"/>
              </a:spcBef>
              <a:spcAft>
                <a:spcPts val="0"/>
              </a:spcAft>
              <a:buSzPts val="3900"/>
              <a:buChar char="•"/>
            </a:pPr>
            <a:r>
              <a:rPr lang="en-US" sz="3600" dirty="0"/>
              <a:t>Encouraging women to purchase CHX through support from Savings and Internal Lending Communities</a:t>
            </a:r>
          </a:p>
          <a:p>
            <a:pPr marL="228600" lvl="1" indent="0" algn="l" rtl="0">
              <a:lnSpc>
                <a:spcPct val="100000"/>
              </a:lnSpc>
              <a:spcBef>
                <a:spcPts val="1800"/>
              </a:spcBef>
              <a:spcAft>
                <a:spcPts val="0"/>
              </a:spcAft>
              <a:buSzPts val="3900"/>
              <a:buNone/>
            </a:pPr>
            <a:r>
              <a:rPr lang="en-US" sz="3600" i="1" dirty="0"/>
              <a:t>Implemented by the MOPH and ACCESS in 11 regions and the MOPH with other partners in 12 regions, starting in November 2020</a:t>
            </a:r>
          </a:p>
          <a:p>
            <a:pPr marL="685800" lvl="1" indent="-457200" algn="l" rtl="0">
              <a:lnSpc>
                <a:spcPct val="100000"/>
              </a:lnSpc>
              <a:spcBef>
                <a:spcPts val="1800"/>
              </a:spcBef>
              <a:spcAft>
                <a:spcPts val="0"/>
              </a:spcAft>
              <a:buSzPts val="3900"/>
              <a:buChar char="•"/>
            </a:pPr>
            <a:endParaRPr sz="3600" dirty="0"/>
          </a:p>
          <a:p>
            <a:pPr marL="0" lvl="0" indent="0" algn="l" rtl="0">
              <a:lnSpc>
                <a:spcPct val="120000"/>
              </a:lnSpc>
              <a:spcBef>
                <a:spcPts val="4000"/>
              </a:spcBef>
              <a:spcAft>
                <a:spcPts val="0"/>
              </a:spcAft>
              <a:buSzPts val="3300"/>
              <a:buNone/>
            </a:pPr>
            <a:endParaRPr dirty="0"/>
          </a:p>
          <a:p>
            <a:pPr marL="0" lvl="0" indent="0" algn="l" rtl="0">
              <a:lnSpc>
                <a:spcPct val="120000"/>
              </a:lnSpc>
              <a:spcBef>
                <a:spcPts val="4000"/>
              </a:spcBef>
              <a:spcAft>
                <a:spcPts val="0"/>
              </a:spcAft>
              <a:buSzPts val="3300"/>
              <a:buNone/>
            </a:pPr>
            <a:endParaRPr sz="3000" dirty="0"/>
          </a:p>
          <a:p>
            <a:pPr marL="0" lvl="0" indent="0" algn="l" rtl="0">
              <a:lnSpc>
                <a:spcPct val="120000"/>
              </a:lnSpc>
              <a:spcBef>
                <a:spcPts val="4000"/>
              </a:spcBef>
              <a:spcAft>
                <a:spcPts val="0"/>
              </a:spcAft>
              <a:buSzPts val="3300"/>
              <a:buNone/>
            </a:pPr>
            <a:endParaRPr sz="3000" dirty="0"/>
          </a:p>
          <a:p>
            <a:pPr marL="0" lvl="0" indent="0" algn="l" rtl="0">
              <a:lnSpc>
                <a:spcPct val="120000"/>
              </a:lnSpc>
              <a:spcBef>
                <a:spcPts val="4000"/>
              </a:spcBef>
              <a:spcAft>
                <a:spcPts val="0"/>
              </a:spcAft>
              <a:buSzPts val="3300"/>
              <a:buNone/>
            </a:pPr>
            <a:endParaRPr sz="3000" dirty="0"/>
          </a:p>
          <a:p>
            <a:pPr marL="0" lvl="0" indent="0" algn="l" rtl="0">
              <a:lnSpc>
                <a:spcPct val="120000"/>
              </a:lnSpc>
              <a:spcBef>
                <a:spcPts val="4000"/>
              </a:spcBef>
              <a:spcAft>
                <a:spcPts val="0"/>
              </a:spcAft>
              <a:buSzPts val="3300"/>
              <a:buNone/>
            </a:pPr>
            <a:endParaRPr sz="3000" dirty="0"/>
          </a:p>
          <a:p>
            <a:pPr marL="0" lvl="0" indent="0" algn="l" rtl="0">
              <a:lnSpc>
                <a:spcPct val="120000"/>
              </a:lnSpc>
              <a:spcBef>
                <a:spcPts val="4000"/>
              </a:spcBef>
              <a:spcAft>
                <a:spcPts val="0"/>
              </a:spcAft>
              <a:buSzPts val="3300"/>
              <a:buNone/>
            </a:pPr>
            <a:endParaRPr sz="3000" dirty="0"/>
          </a:p>
          <a:p>
            <a:pPr marL="0" lvl="0" indent="0" algn="l" rtl="0">
              <a:lnSpc>
                <a:spcPct val="120000"/>
              </a:lnSpc>
              <a:spcBef>
                <a:spcPts val="4000"/>
              </a:spcBef>
              <a:spcAft>
                <a:spcPts val="0"/>
              </a:spcAft>
              <a:buSzPts val="3300"/>
              <a:buNone/>
            </a:pPr>
            <a:endParaRPr sz="3000" dirty="0"/>
          </a:p>
          <a:p>
            <a:pPr marL="0" lvl="0" indent="0" algn="l" rtl="0">
              <a:lnSpc>
                <a:spcPct val="120000"/>
              </a:lnSpc>
              <a:spcBef>
                <a:spcPts val="4000"/>
              </a:spcBef>
              <a:spcAft>
                <a:spcPts val="0"/>
              </a:spcAft>
              <a:buSzPts val="3300"/>
              <a:buNone/>
            </a:pPr>
            <a:endParaRPr dirty="0"/>
          </a:p>
        </p:txBody>
      </p:sp>
      <p:sp>
        <p:nvSpPr>
          <p:cNvPr id="37" name="Google Shape;37;p1"/>
          <p:cNvSpPr txBox="1">
            <a:spLocks noGrp="1"/>
          </p:cNvSpPr>
          <p:nvPr>
            <p:ph type="body" idx="4"/>
          </p:nvPr>
        </p:nvSpPr>
        <p:spPr>
          <a:xfrm>
            <a:off x="36759430" y="8686801"/>
            <a:ext cx="10972800" cy="17428463"/>
          </a:xfrm>
          <a:prstGeom prst="rect">
            <a:avLst/>
          </a:prstGeom>
          <a:noFill/>
          <a:ln>
            <a:noFill/>
          </a:ln>
        </p:spPr>
        <p:txBody>
          <a:bodyPr spcFirstLastPara="1" wrap="square" lIns="365750" tIns="182875" rIns="365750" bIns="182875" anchor="t" anchorCtr="0">
            <a:normAutofit lnSpcReduction="10000"/>
          </a:bodyPr>
          <a:lstStyle/>
          <a:p>
            <a:pPr marL="0" lvl="0" indent="0" algn="l" rtl="0">
              <a:lnSpc>
                <a:spcPct val="120000"/>
              </a:lnSpc>
              <a:spcBef>
                <a:spcPts val="4000"/>
              </a:spcBef>
              <a:spcAft>
                <a:spcPts val="0"/>
              </a:spcAft>
              <a:buSzPts val="3960"/>
              <a:buNone/>
            </a:pPr>
            <a:r>
              <a:rPr lang="en-US" dirty="0"/>
              <a:t>Results</a:t>
            </a:r>
            <a:endParaRPr dirty="0"/>
          </a:p>
          <a:p>
            <a:pPr marL="685800" lvl="1" indent="-457200" algn="l" rtl="0">
              <a:spcBef>
                <a:spcPts val="1800"/>
              </a:spcBef>
              <a:spcAft>
                <a:spcPts val="0"/>
              </a:spcAft>
              <a:buSzPts val="3900"/>
              <a:buChar char="•"/>
            </a:pPr>
            <a:r>
              <a:rPr lang="en-US" dirty="0"/>
              <a:t>Increases in CHX cord care between before and after the intervention:</a:t>
            </a:r>
          </a:p>
          <a:p>
            <a:pPr marL="1143000" lvl="2" indent="-457200">
              <a:buSzPts val="3900"/>
            </a:pPr>
            <a:r>
              <a:rPr lang="en-US" dirty="0"/>
              <a:t>19.1% (95% CI: 17.8% 6o 20.3%)  to 64.4% (95% CI: 62.3% to 66.4%) at the national level (t = 40.05, </a:t>
            </a:r>
            <a:r>
              <a:rPr lang="en-US" dirty="0" err="1"/>
              <a:t>df</a:t>
            </a:r>
            <a:r>
              <a:rPr lang="en-US" dirty="0"/>
              <a:t> = 2,668, p &lt; 0.0001)</a:t>
            </a:r>
          </a:p>
          <a:p>
            <a:pPr marL="1143000" lvl="2" indent="-457200">
              <a:buSzPts val="3900"/>
            </a:pPr>
            <a:r>
              <a:rPr lang="en-US" dirty="0"/>
              <a:t>15.6% (95% CI: 14.1% to 17.1%) to 67.2% (95% CI: 65.3% to 69.0%) in ACCESS-supported regions (t = 44.38, </a:t>
            </a:r>
            <a:r>
              <a:rPr lang="en-US" dirty="0" err="1"/>
              <a:t>df</a:t>
            </a:r>
            <a:r>
              <a:rPr lang="en-US" dirty="0"/>
              <a:t> = 1,349, p &lt; 0.0001)</a:t>
            </a:r>
          </a:p>
          <a:p>
            <a:pPr marL="1143000" lvl="2" indent="-457200">
              <a:buSzPts val="3900"/>
            </a:pPr>
            <a:r>
              <a:rPr lang="en-US" dirty="0"/>
              <a:t>22.6% (95% CI: 20.7% to 24.6%) to 61.6% (95% CI: 57.9% to 65.2%) in non-ACCESS-supported regions (t = 20.05, </a:t>
            </a:r>
            <a:r>
              <a:rPr lang="en-US" dirty="0" err="1"/>
              <a:t>df</a:t>
            </a:r>
            <a:r>
              <a:rPr lang="en-US" dirty="0"/>
              <a:t> = 1,318, p &lt; 0.0001)</a:t>
            </a:r>
          </a:p>
          <a:p>
            <a:pPr marL="1143000" lvl="2" indent="-457200">
              <a:buSzPts val="3900"/>
            </a:pPr>
            <a:endParaRPr dirty="0"/>
          </a:p>
          <a:p>
            <a:pPr marL="0" lvl="0" indent="0" algn="l" rtl="0">
              <a:lnSpc>
                <a:spcPct val="120000"/>
              </a:lnSpc>
              <a:spcBef>
                <a:spcPts val="0"/>
              </a:spcBef>
              <a:spcAft>
                <a:spcPts val="0"/>
              </a:spcAft>
              <a:buSzPts val="4730"/>
              <a:buNone/>
            </a:pPr>
            <a:r>
              <a:rPr lang="en-US" dirty="0"/>
              <a:t>Conclusion</a:t>
            </a:r>
            <a:endParaRPr dirty="0"/>
          </a:p>
          <a:p>
            <a:pPr marL="685800" lvl="1" indent="-457200" algn="l" rtl="0">
              <a:lnSpc>
                <a:spcPct val="100000"/>
              </a:lnSpc>
              <a:spcBef>
                <a:spcPts val="1800"/>
              </a:spcBef>
              <a:spcAft>
                <a:spcPts val="0"/>
              </a:spcAft>
              <a:buSzPts val="3900"/>
              <a:buChar char="•"/>
            </a:pPr>
            <a:r>
              <a:rPr lang="en-US" dirty="0"/>
              <a:t>CHX cord care improvements at the national level and in ACCESS-supported and non-supported regions underscore the importance of:</a:t>
            </a:r>
          </a:p>
          <a:p>
            <a:pPr marL="1143000" lvl="2" indent="-457200">
              <a:buSzPts val="3900"/>
            </a:pPr>
            <a:r>
              <a:rPr lang="en-US" dirty="0"/>
              <a:t>Person-centered care</a:t>
            </a:r>
          </a:p>
          <a:p>
            <a:pPr marL="1143000" lvl="2" indent="-457200">
              <a:buSzPts val="3900"/>
            </a:pPr>
            <a:r>
              <a:rPr lang="en-US" dirty="0"/>
              <a:t>Collaborating with partners to harmonize efforts and standardize processes</a:t>
            </a:r>
          </a:p>
          <a:p>
            <a:pPr marL="685800" lvl="1" indent="-457200" algn="l" rtl="0">
              <a:lnSpc>
                <a:spcPct val="100000"/>
              </a:lnSpc>
              <a:spcBef>
                <a:spcPts val="1800"/>
              </a:spcBef>
              <a:spcAft>
                <a:spcPts val="0"/>
              </a:spcAft>
              <a:buSzPts val="3900"/>
              <a:buChar char="•"/>
            </a:pPr>
            <a:r>
              <a:rPr lang="en-US" dirty="0"/>
              <a:t>Limitation: analyses did not control for confounding factors or estimate contributing effects of specific interventions within the package</a:t>
            </a:r>
            <a:endParaRPr dirty="0"/>
          </a:p>
          <a:p>
            <a:pPr marL="0" lvl="0" indent="0" algn="l" rtl="0">
              <a:lnSpc>
                <a:spcPct val="120000"/>
              </a:lnSpc>
              <a:spcBef>
                <a:spcPts val="3600"/>
              </a:spcBef>
              <a:spcAft>
                <a:spcPts val="0"/>
              </a:spcAft>
              <a:buSzPts val="3960"/>
              <a:buNone/>
            </a:pPr>
            <a:r>
              <a:rPr lang="en-US" dirty="0"/>
              <a:t>Recommendations for the field</a:t>
            </a:r>
            <a:endParaRPr dirty="0"/>
          </a:p>
          <a:p>
            <a:pPr marL="685800" lvl="1" indent="-457200" algn="l" rtl="0">
              <a:lnSpc>
                <a:spcPct val="100000"/>
              </a:lnSpc>
              <a:spcBef>
                <a:spcPts val="1800"/>
              </a:spcBef>
              <a:spcAft>
                <a:spcPts val="0"/>
              </a:spcAft>
              <a:buSzPts val="3900"/>
              <a:buChar char="•"/>
            </a:pPr>
            <a:r>
              <a:rPr lang="en-US" dirty="0"/>
              <a:t>Working with and through local systems and building local capacities to identify and address local problems has potential to scale up CHX cord care</a:t>
            </a:r>
          </a:p>
          <a:p>
            <a:pPr marL="685800" lvl="1" indent="-457200" algn="l" rtl="0">
              <a:lnSpc>
                <a:spcPct val="100000"/>
              </a:lnSpc>
              <a:spcBef>
                <a:spcPts val="1800"/>
              </a:spcBef>
              <a:spcAft>
                <a:spcPts val="0"/>
              </a:spcAft>
              <a:buSzPts val="3900"/>
              <a:buChar char="•"/>
            </a:pPr>
            <a:r>
              <a:rPr lang="en-US" dirty="0"/>
              <a:t>Further analyses controlling for confounders are needed</a:t>
            </a:r>
            <a:endParaRPr dirty="0"/>
          </a:p>
        </p:txBody>
      </p:sp>
      <p:sp>
        <p:nvSpPr>
          <p:cNvPr id="38" name="Google Shape;38;p1"/>
          <p:cNvSpPr txBox="1">
            <a:spLocks noGrp="1"/>
          </p:cNvSpPr>
          <p:nvPr>
            <p:ph type="body" idx="5"/>
          </p:nvPr>
        </p:nvSpPr>
        <p:spPr>
          <a:xfrm>
            <a:off x="14258925" y="9715500"/>
            <a:ext cx="10701338" cy="7772400"/>
          </a:xfrm>
          <a:prstGeom prst="rect">
            <a:avLst/>
          </a:prstGeom>
          <a:noFill/>
          <a:ln>
            <a:noFill/>
          </a:ln>
        </p:spPr>
        <p:txBody>
          <a:bodyPr spcFirstLastPara="1" wrap="square" lIns="0" tIns="45700" rIns="91425" bIns="45700" anchor="t" anchorCtr="0">
            <a:normAutofit fontScale="92500"/>
          </a:bodyPr>
          <a:lstStyle/>
          <a:p>
            <a:pPr marL="0" lvl="0" indent="0" algn="l" rtl="0">
              <a:lnSpc>
                <a:spcPct val="100000"/>
              </a:lnSpc>
              <a:spcBef>
                <a:spcPts val="0"/>
              </a:spcBef>
              <a:spcAft>
                <a:spcPts val="0"/>
              </a:spcAft>
              <a:buSzPts val="7920"/>
              <a:buNone/>
            </a:pPr>
            <a:r>
              <a:rPr lang="en-US" b="1" dirty="0"/>
              <a:t>N</a:t>
            </a:r>
            <a:r>
              <a:rPr lang="en-US" b="1" dirty="0">
                <a:latin typeface="Calibri"/>
                <a:ea typeface="Calibri"/>
                <a:cs typeface="Calibri"/>
                <a:sym typeface="Calibri"/>
              </a:rPr>
              <a:t>eeds-based, multi-level</a:t>
            </a:r>
            <a:r>
              <a:rPr lang="en-US" b="0" dirty="0">
                <a:latin typeface="Calibri"/>
                <a:ea typeface="Calibri"/>
                <a:cs typeface="Calibri"/>
                <a:sym typeface="Calibri"/>
              </a:rPr>
              <a:t> (community, health facility, national), </a:t>
            </a:r>
            <a:r>
              <a:rPr lang="en-US" b="1" dirty="0">
                <a:latin typeface="Calibri"/>
                <a:ea typeface="Calibri"/>
                <a:cs typeface="Calibri"/>
                <a:sym typeface="Calibri"/>
              </a:rPr>
              <a:t>holistic</a:t>
            </a:r>
            <a:r>
              <a:rPr lang="en-US" b="0" dirty="0">
                <a:latin typeface="Calibri"/>
                <a:ea typeface="Calibri"/>
                <a:cs typeface="Calibri"/>
                <a:sym typeface="Calibri"/>
              </a:rPr>
              <a:t> health system interventions tailored to address </a:t>
            </a:r>
            <a:r>
              <a:rPr lang="en-US" b="1" dirty="0">
                <a:latin typeface="Calibri"/>
                <a:ea typeface="Calibri"/>
                <a:cs typeface="Calibri"/>
                <a:sym typeface="Calibri"/>
              </a:rPr>
              <a:t>local root causes</a:t>
            </a:r>
            <a:r>
              <a:rPr lang="en-US" b="0" dirty="0">
                <a:latin typeface="Calibri"/>
                <a:ea typeface="Calibri"/>
                <a:cs typeface="Calibri"/>
                <a:sym typeface="Calibri"/>
              </a:rPr>
              <a:t> may have been effective in </a:t>
            </a:r>
            <a:r>
              <a:rPr lang="en-US" b="1" dirty="0">
                <a:latin typeface="Calibri"/>
                <a:ea typeface="Calibri"/>
                <a:cs typeface="Calibri"/>
                <a:sym typeface="Calibri"/>
              </a:rPr>
              <a:t>improving CHX cord care</a:t>
            </a:r>
            <a:r>
              <a:rPr lang="en-US" b="1" dirty="0"/>
              <a:t>.</a:t>
            </a:r>
            <a:endParaRPr b="1" dirty="0">
              <a:solidFill>
                <a:schemeClr val="lt1"/>
              </a:solidFill>
              <a:latin typeface="Calibri"/>
              <a:ea typeface="Calibri"/>
              <a:cs typeface="Calibri"/>
              <a:sym typeface="Calibri"/>
            </a:endParaRPr>
          </a:p>
        </p:txBody>
      </p:sp>
      <p:sp>
        <p:nvSpPr>
          <p:cNvPr id="39" name="Google Shape;39;p1"/>
          <p:cNvSpPr txBox="1"/>
          <p:nvPr/>
        </p:nvSpPr>
        <p:spPr>
          <a:xfrm>
            <a:off x="1227770" y="610779"/>
            <a:ext cx="13680926" cy="143351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US" sz="6000" b="1" i="0" u="none" strike="noStrike" cap="none" dirty="0">
                <a:solidFill>
                  <a:srgbClr val="1B1A13"/>
                </a:solidFill>
                <a:latin typeface="Calibri"/>
                <a:ea typeface="Calibri"/>
                <a:cs typeface="Calibri"/>
                <a:sym typeface="Calibri"/>
              </a:rPr>
              <a:t>Abstract #1294</a:t>
            </a:r>
            <a:endParaRPr sz="1400" b="0" i="0" u="none" strike="noStrike" cap="none" dirty="0">
              <a:solidFill>
                <a:srgbClr val="000000"/>
              </a:solidFill>
              <a:latin typeface="Arial"/>
              <a:ea typeface="Arial"/>
              <a:cs typeface="Arial"/>
              <a:sym typeface="Arial"/>
            </a:endParaRPr>
          </a:p>
        </p:txBody>
      </p:sp>
      <p:sp>
        <p:nvSpPr>
          <p:cNvPr id="41" name="Google Shape;41;p1"/>
          <p:cNvSpPr txBox="1"/>
          <p:nvPr/>
        </p:nvSpPr>
        <p:spPr>
          <a:xfrm>
            <a:off x="1260475" y="6374409"/>
            <a:ext cx="39395399" cy="1380384"/>
          </a:xfrm>
          <a:prstGeom prst="rect">
            <a:avLst/>
          </a:prstGeom>
          <a:noFill/>
          <a:ln>
            <a:noFill/>
          </a:ln>
        </p:spPr>
        <p:txBody>
          <a:bodyPr spcFirstLastPara="1" wrap="square" lIns="91425" tIns="45700" rIns="91425" bIns="45700" anchor="t" anchorCtr="0">
            <a:normAutofit fontScale="70000" lnSpcReduction="20000"/>
          </a:bodyPr>
          <a:lstStyle/>
          <a:p>
            <a:pPr marL="0" marR="0" lvl="0" indent="0" algn="l" rtl="0">
              <a:lnSpc>
                <a:spcPct val="100000"/>
              </a:lnSpc>
              <a:spcBef>
                <a:spcPts val="0"/>
              </a:spcBef>
              <a:spcAft>
                <a:spcPts val="0"/>
              </a:spcAft>
              <a:buClr>
                <a:schemeClr val="accent2"/>
              </a:buClr>
              <a:buSzPts val="4000"/>
              <a:buFont typeface="Arial"/>
              <a:buNone/>
            </a:pPr>
            <a:r>
              <a:rPr lang="en-US" sz="4000" b="0" i="0" u="none" strike="noStrike" cap="none" dirty="0">
                <a:solidFill>
                  <a:srgbClr val="1B1A13"/>
                </a:solidFill>
                <a:latin typeface="Calibri"/>
                <a:ea typeface="Calibri"/>
                <a:cs typeface="Calibri"/>
                <a:sym typeface="Calibri"/>
              </a:rPr>
              <a:t>by:</a:t>
            </a:r>
            <a:r>
              <a:rPr lang="en-US" sz="4700" b="0" i="0" u="none" strike="noStrike" cap="none" dirty="0">
                <a:solidFill>
                  <a:schemeClr val="tx1"/>
                </a:solidFill>
                <a:latin typeface="Calibri" panose="020F0502020204030204" pitchFamily="34" charset="0"/>
                <a:ea typeface="Calibri"/>
                <a:cs typeface="Calibri" panose="020F0502020204030204" pitchFamily="34" charset="0"/>
                <a:sym typeface="Calibri"/>
              </a:rPr>
              <a:t> </a:t>
            </a:r>
            <a:r>
              <a:rPr lang="en-US" sz="4700" b="0" i="0" dirty="0">
                <a:solidFill>
                  <a:schemeClr val="tx1"/>
                </a:solidFill>
                <a:effectLst/>
                <a:latin typeface="Calibri" panose="020F0502020204030204" pitchFamily="34" charset="0"/>
                <a:cs typeface="Calibri" panose="020F0502020204030204" pitchFamily="34" charset="0"/>
              </a:rPr>
              <a:t>Liliane Ingabire,</a:t>
            </a:r>
            <a:r>
              <a:rPr lang="en-US" sz="4700" b="0" i="0" baseline="30000" dirty="0">
                <a:solidFill>
                  <a:schemeClr val="tx1"/>
                </a:solidFill>
                <a:effectLst/>
                <a:latin typeface="Calibri" panose="020F0502020204030204" pitchFamily="34" charset="0"/>
                <a:cs typeface="Calibri" panose="020F0502020204030204" pitchFamily="34" charset="0"/>
              </a:rPr>
              <a:t>1</a:t>
            </a:r>
            <a:r>
              <a:rPr lang="en-US" sz="4700" b="0" i="0" dirty="0">
                <a:solidFill>
                  <a:schemeClr val="tx1"/>
                </a:solidFill>
                <a:effectLst/>
                <a:latin typeface="Calibri" panose="020F0502020204030204" pitchFamily="34" charset="0"/>
                <a:cs typeface="Calibri" panose="020F0502020204030204" pitchFamily="34" charset="0"/>
              </a:rPr>
              <a:t> </a:t>
            </a:r>
            <a:r>
              <a:rPr lang="en-US" sz="4700" b="0" i="0" dirty="0" err="1">
                <a:solidFill>
                  <a:schemeClr val="tx1"/>
                </a:solidFill>
                <a:effectLst/>
                <a:latin typeface="Calibri" panose="020F0502020204030204" pitchFamily="34" charset="0"/>
                <a:cs typeface="Calibri" panose="020F0502020204030204" pitchFamily="34" charset="0"/>
              </a:rPr>
              <a:t>Elmard</a:t>
            </a:r>
            <a:r>
              <a:rPr lang="en-US" sz="4700" b="0" i="0" dirty="0">
                <a:solidFill>
                  <a:schemeClr val="tx1"/>
                </a:solidFill>
                <a:effectLst/>
                <a:latin typeface="Calibri" panose="020F0502020204030204" pitchFamily="34" charset="0"/>
                <a:cs typeface="Calibri" panose="020F0502020204030204" pitchFamily="34" charset="0"/>
              </a:rPr>
              <a:t> Rabotovaosolo,</a:t>
            </a:r>
            <a:r>
              <a:rPr lang="en-US" sz="4700" b="0" i="0" baseline="30000" dirty="0">
                <a:solidFill>
                  <a:schemeClr val="tx1"/>
                </a:solidFill>
                <a:effectLst/>
                <a:latin typeface="Calibri" panose="020F0502020204030204" pitchFamily="34" charset="0"/>
                <a:cs typeface="Calibri" panose="020F0502020204030204" pitchFamily="34" charset="0"/>
              </a:rPr>
              <a:t>1</a:t>
            </a:r>
            <a:r>
              <a:rPr lang="en-US" sz="4700" b="0" i="0" dirty="0">
                <a:solidFill>
                  <a:schemeClr val="tx1"/>
                </a:solidFill>
                <a:effectLst/>
                <a:latin typeface="Calibri" panose="020F0502020204030204" pitchFamily="34" charset="0"/>
                <a:cs typeface="Calibri" panose="020F0502020204030204" pitchFamily="34" charset="0"/>
              </a:rPr>
              <a:t> </a:t>
            </a:r>
            <a:r>
              <a:rPr lang="en-US" sz="4700" b="0" i="0" dirty="0" err="1">
                <a:solidFill>
                  <a:schemeClr val="tx1"/>
                </a:solidFill>
                <a:effectLst/>
                <a:latin typeface="Calibri" panose="020F0502020204030204" pitchFamily="34" charset="0"/>
                <a:cs typeface="Calibri" panose="020F0502020204030204" pitchFamily="34" charset="0"/>
              </a:rPr>
              <a:t>Voahirana</a:t>
            </a:r>
            <a:r>
              <a:rPr lang="en-US" sz="4700" b="0" i="0" dirty="0">
                <a:solidFill>
                  <a:schemeClr val="tx1"/>
                </a:solidFill>
                <a:effectLst/>
                <a:latin typeface="Calibri" panose="020F0502020204030204" pitchFamily="34" charset="0"/>
                <a:cs typeface="Calibri" panose="020F0502020204030204" pitchFamily="34" charset="0"/>
              </a:rPr>
              <a:t> Ravelojaona,</a:t>
            </a:r>
            <a:r>
              <a:rPr lang="en-US" sz="4700" b="0" i="0" baseline="30000" dirty="0">
                <a:solidFill>
                  <a:schemeClr val="tx1"/>
                </a:solidFill>
                <a:effectLst/>
                <a:latin typeface="Calibri" panose="020F0502020204030204" pitchFamily="34" charset="0"/>
                <a:cs typeface="Calibri" panose="020F0502020204030204" pitchFamily="34" charset="0"/>
              </a:rPr>
              <a:t>1</a:t>
            </a:r>
            <a:r>
              <a:rPr lang="en-US" sz="4700" b="0" i="0" dirty="0">
                <a:solidFill>
                  <a:schemeClr val="tx1"/>
                </a:solidFill>
                <a:effectLst/>
                <a:latin typeface="Calibri" panose="020F0502020204030204" pitchFamily="34" charset="0"/>
                <a:cs typeface="Calibri" panose="020F0502020204030204" pitchFamily="34" charset="0"/>
              </a:rPr>
              <a:t> Bonaventure Nzeyimana,</a:t>
            </a:r>
            <a:r>
              <a:rPr lang="en-US" sz="4700" b="0" i="0" baseline="30000" dirty="0">
                <a:solidFill>
                  <a:schemeClr val="tx1"/>
                </a:solidFill>
                <a:effectLst/>
                <a:latin typeface="Calibri" panose="020F0502020204030204" pitchFamily="34" charset="0"/>
                <a:cs typeface="Calibri" panose="020F0502020204030204" pitchFamily="34" charset="0"/>
              </a:rPr>
              <a:t>1</a:t>
            </a:r>
            <a:r>
              <a:rPr lang="en-US" sz="4700" b="0" i="0" dirty="0">
                <a:solidFill>
                  <a:schemeClr val="tx1"/>
                </a:solidFill>
                <a:effectLst/>
                <a:latin typeface="Calibri" panose="020F0502020204030204" pitchFamily="34" charset="0"/>
                <a:cs typeface="Calibri" panose="020F0502020204030204" pitchFamily="34" charset="0"/>
              </a:rPr>
              <a:t> Feno Rakotoarimanana,</a:t>
            </a:r>
            <a:r>
              <a:rPr lang="en-US" sz="4700" b="0" i="0" baseline="30000" dirty="0">
                <a:solidFill>
                  <a:schemeClr val="tx1"/>
                </a:solidFill>
                <a:effectLst/>
                <a:latin typeface="Calibri" panose="020F0502020204030204" pitchFamily="34" charset="0"/>
                <a:cs typeface="Calibri" panose="020F0502020204030204" pitchFamily="34" charset="0"/>
              </a:rPr>
              <a:t>1</a:t>
            </a:r>
            <a:r>
              <a:rPr lang="en-US" sz="4700" b="0" i="0" dirty="0">
                <a:solidFill>
                  <a:schemeClr val="tx1"/>
                </a:solidFill>
                <a:effectLst/>
                <a:latin typeface="Calibri" panose="020F0502020204030204" pitchFamily="34" charset="0"/>
                <a:cs typeface="Calibri" panose="020F0502020204030204" pitchFamily="34" charset="0"/>
              </a:rPr>
              <a:t>, </a:t>
            </a:r>
            <a:r>
              <a:rPr lang="en-US" sz="4700" b="0" i="0" dirty="0" err="1">
                <a:solidFill>
                  <a:schemeClr val="tx1"/>
                </a:solidFill>
                <a:effectLst/>
                <a:latin typeface="Calibri" panose="020F0502020204030204" pitchFamily="34" charset="0"/>
                <a:cs typeface="Calibri" panose="020F0502020204030204" pitchFamily="34" charset="0"/>
              </a:rPr>
              <a:t>Lovahasina</a:t>
            </a:r>
            <a:r>
              <a:rPr lang="en-US" sz="4700" b="0" i="0" dirty="0">
                <a:solidFill>
                  <a:schemeClr val="tx1"/>
                </a:solidFill>
                <a:effectLst/>
                <a:latin typeface="Calibri" panose="020F0502020204030204" pitchFamily="34" charset="0"/>
                <a:cs typeface="Calibri" panose="020F0502020204030204" pitchFamily="34" charset="0"/>
              </a:rPr>
              <a:t> Vahatriniaina,</a:t>
            </a:r>
            <a:r>
              <a:rPr lang="en-US" sz="4700" b="0" i="0" baseline="30000" dirty="0">
                <a:solidFill>
                  <a:schemeClr val="tx1"/>
                </a:solidFill>
                <a:effectLst/>
                <a:latin typeface="Calibri" panose="020F0502020204030204" pitchFamily="34" charset="0"/>
                <a:cs typeface="Calibri" panose="020F0502020204030204" pitchFamily="34" charset="0"/>
              </a:rPr>
              <a:t>2</a:t>
            </a:r>
            <a:r>
              <a:rPr lang="en-US" sz="4700" b="0" i="0" dirty="0">
                <a:solidFill>
                  <a:schemeClr val="tx1"/>
                </a:solidFill>
                <a:effectLst/>
                <a:latin typeface="Calibri" panose="020F0502020204030204" pitchFamily="34" charset="0"/>
                <a:cs typeface="Calibri" panose="020F0502020204030204" pitchFamily="34" charset="0"/>
              </a:rPr>
              <a:t>, </a:t>
            </a:r>
            <a:r>
              <a:rPr lang="en-US" sz="4700" b="0" i="0" dirty="0" err="1">
                <a:solidFill>
                  <a:schemeClr val="tx1"/>
                </a:solidFill>
                <a:effectLst/>
                <a:latin typeface="Calibri" panose="020F0502020204030204" pitchFamily="34" charset="0"/>
                <a:cs typeface="Calibri" panose="020F0502020204030204" pitchFamily="34" charset="0"/>
              </a:rPr>
              <a:t>Vololoniaina</a:t>
            </a:r>
            <a:r>
              <a:rPr lang="en-US" sz="4700" b="0" i="0" dirty="0">
                <a:solidFill>
                  <a:schemeClr val="tx1"/>
                </a:solidFill>
                <a:effectLst/>
                <a:latin typeface="Calibri" panose="020F0502020204030204" pitchFamily="34" charset="0"/>
                <a:cs typeface="Calibri" panose="020F0502020204030204" pitchFamily="34" charset="0"/>
              </a:rPr>
              <a:t> Raosanadrasana,</a:t>
            </a:r>
            <a:r>
              <a:rPr lang="en-US" sz="4700" b="0" i="0" baseline="30000" dirty="0">
                <a:solidFill>
                  <a:schemeClr val="tx1"/>
                </a:solidFill>
                <a:effectLst/>
                <a:latin typeface="Calibri" panose="020F0502020204030204" pitchFamily="34" charset="0"/>
                <a:cs typeface="Calibri" panose="020F0502020204030204" pitchFamily="34" charset="0"/>
              </a:rPr>
              <a:t>2 </a:t>
            </a:r>
            <a:r>
              <a:rPr lang="en-US" sz="4700" b="0" i="0" dirty="0" err="1">
                <a:solidFill>
                  <a:schemeClr val="tx1"/>
                </a:solidFill>
                <a:effectLst/>
                <a:latin typeface="Calibri" panose="020F0502020204030204" pitchFamily="34" charset="0"/>
                <a:cs typeface="Calibri" panose="020F0502020204030204" pitchFamily="34" charset="0"/>
              </a:rPr>
              <a:t>Azzah</a:t>
            </a:r>
            <a:r>
              <a:rPr lang="en-US" sz="4700" b="0" i="0" dirty="0">
                <a:solidFill>
                  <a:schemeClr val="tx1"/>
                </a:solidFill>
                <a:effectLst/>
                <a:latin typeface="Calibri" panose="020F0502020204030204" pitchFamily="34" charset="0"/>
                <a:cs typeface="Calibri" panose="020F0502020204030204" pitchFamily="34" charset="0"/>
              </a:rPr>
              <a:t> Al-Rashid,</a:t>
            </a:r>
            <a:r>
              <a:rPr lang="en-US" sz="4700" b="0" i="0" baseline="30000" dirty="0">
                <a:solidFill>
                  <a:schemeClr val="tx1"/>
                </a:solidFill>
                <a:effectLst/>
                <a:latin typeface="Calibri" panose="020F0502020204030204" pitchFamily="34" charset="0"/>
                <a:cs typeface="Calibri" panose="020F0502020204030204" pitchFamily="34" charset="0"/>
              </a:rPr>
              <a:t>3</a:t>
            </a:r>
            <a:r>
              <a:rPr lang="en-US" sz="4700" b="0" i="0" dirty="0">
                <a:solidFill>
                  <a:schemeClr val="tx1"/>
                </a:solidFill>
                <a:effectLst/>
                <a:latin typeface="Calibri" panose="020F0502020204030204" pitchFamily="34" charset="0"/>
                <a:cs typeface="Calibri" panose="020F0502020204030204" pitchFamily="34" charset="0"/>
              </a:rPr>
              <a:t> Patricia Norolalao,</a:t>
            </a:r>
            <a:r>
              <a:rPr lang="en-US" sz="4700" b="0" i="0" baseline="30000" dirty="0">
                <a:solidFill>
                  <a:schemeClr val="tx1"/>
                </a:solidFill>
                <a:effectLst/>
                <a:latin typeface="Calibri" panose="020F0502020204030204" pitchFamily="34" charset="0"/>
                <a:cs typeface="Calibri" panose="020F0502020204030204" pitchFamily="34" charset="0"/>
              </a:rPr>
              <a:t>3</a:t>
            </a:r>
            <a:r>
              <a:rPr lang="en-US" sz="4700" b="0" i="0" dirty="0">
                <a:solidFill>
                  <a:schemeClr val="tx1"/>
                </a:solidFill>
                <a:effectLst/>
                <a:latin typeface="Calibri" panose="020F0502020204030204" pitchFamily="34" charset="0"/>
                <a:cs typeface="Calibri" panose="020F0502020204030204" pitchFamily="34" charset="0"/>
              </a:rPr>
              <a:t> Aishling Thurow,</a:t>
            </a:r>
            <a:r>
              <a:rPr lang="en-US" sz="4700" b="0" i="0" baseline="30000" dirty="0">
                <a:solidFill>
                  <a:schemeClr val="tx1"/>
                </a:solidFill>
                <a:effectLst/>
                <a:latin typeface="Calibri" panose="020F0502020204030204" pitchFamily="34" charset="0"/>
                <a:cs typeface="Calibri" panose="020F0502020204030204" pitchFamily="34" charset="0"/>
              </a:rPr>
              <a:t>4</a:t>
            </a:r>
            <a:r>
              <a:rPr lang="en-US" sz="4700" b="0" i="0" dirty="0">
                <a:solidFill>
                  <a:schemeClr val="tx1"/>
                </a:solidFill>
                <a:effectLst/>
                <a:latin typeface="Calibri" panose="020F0502020204030204" pitchFamily="34" charset="0"/>
                <a:cs typeface="Calibri" panose="020F0502020204030204" pitchFamily="34" charset="0"/>
              </a:rPr>
              <a:t> Serge Xueref,</a:t>
            </a:r>
            <a:r>
              <a:rPr lang="en-US" sz="4700" b="0" i="0" baseline="30000" dirty="0">
                <a:solidFill>
                  <a:schemeClr val="tx1"/>
                </a:solidFill>
                <a:effectLst/>
                <a:latin typeface="Calibri" panose="020F0502020204030204" pitchFamily="34" charset="0"/>
                <a:cs typeface="Calibri" panose="020F0502020204030204" pitchFamily="34" charset="0"/>
              </a:rPr>
              <a:t>5</a:t>
            </a:r>
            <a:r>
              <a:rPr lang="en-US" sz="4700" b="0" i="0" dirty="0">
                <a:solidFill>
                  <a:schemeClr val="tx1"/>
                </a:solidFill>
                <a:effectLst/>
                <a:latin typeface="Calibri" panose="020F0502020204030204" pitchFamily="34" charset="0"/>
                <a:cs typeface="Calibri" panose="020F0502020204030204" pitchFamily="34" charset="0"/>
              </a:rPr>
              <a:t> Laurence Laumonier-Ickx,</a:t>
            </a:r>
            <a:r>
              <a:rPr lang="en-US" sz="4700" b="0" i="0" baseline="30000" dirty="0">
                <a:solidFill>
                  <a:schemeClr val="tx1"/>
                </a:solidFill>
                <a:effectLst/>
                <a:latin typeface="Calibri" panose="020F0502020204030204" pitchFamily="34" charset="0"/>
                <a:cs typeface="Calibri" panose="020F0502020204030204" pitchFamily="34" charset="0"/>
              </a:rPr>
              <a:t>5</a:t>
            </a:r>
            <a:r>
              <a:rPr lang="en-US" sz="4700" b="0" i="0" dirty="0">
                <a:solidFill>
                  <a:schemeClr val="tx1"/>
                </a:solidFill>
                <a:effectLst/>
                <a:latin typeface="Calibri" panose="020F0502020204030204" pitchFamily="34" charset="0"/>
                <a:cs typeface="Calibri" panose="020F0502020204030204" pitchFamily="34" charset="0"/>
              </a:rPr>
              <a:t> Tamar Chitashvili</a:t>
            </a:r>
            <a:r>
              <a:rPr lang="en-US" sz="4700" b="0" i="0" baseline="30000" dirty="0">
                <a:solidFill>
                  <a:schemeClr val="tx1"/>
                </a:solidFill>
                <a:effectLst/>
                <a:latin typeface="Calibri" panose="020F0502020204030204" pitchFamily="34" charset="0"/>
                <a:cs typeface="Calibri" panose="020F0502020204030204" pitchFamily="34" charset="0"/>
              </a:rPr>
              <a:t>6</a:t>
            </a:r>
            <a:r>
              <a:rPr lang="en-US" sz="4700" b="0" i="0" dirty="0">
                <a:solidFill>
                  <a:schemeClr val="tx1"/>
                </a:solidFill>
                <a:effectLst/>
                <a:latin typeface="Calibri" panose="020F0502020204030204" pitchFamily="34" charset="0"/>
                <a:cs typeface="Calibri" panose="020F0502020204030204" pitchFamily="34" charset="0"/>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accent2"/>
              </a:buClr>
              <a:buSzPts val="4000"/>
              <a:buFont typeface="Arial"/>
              <a:buNone/>
            </a:pPr>
            <a:r>
              <a:rPr lang="en-US" sz="4000" b="0" i="0" u="none" strike="noStrike" cap="none" dirty="0">
                <a:solidFill>
                  <a:srgbClr val="1B1A13"/>
                </a:solidFill>
                <a:latin typeface="Calibri"/>
                <a:ea typeface="Calibri"/>
                <a:cs typeface="Calibri"/>
                <a:sym typeface="Calibri"/>
              </a:rPr>
              <a:t>affiliation: </a:t>
            </a:r>
            <a:r>
              <a:rPr lang="en-US" sz="4000" b="0" i="0" u="none" strike="noStrike" cap="none" baseline="30000" dirty="0">
                <a:solidFill>
                  <a:srgbClr val="1B1A13"/>
                </a:solidFill>
                <a:latin typeface="Calibri"/>
                <a:ea typeface="Calibri"/>
                <a:cs typeface="Calibri"/>
                <a:sym typeface="Calibri"/>
              </a:rPr>
              <a:t>1</a:t>
            </a:r>
            <a:r>
              <a:rPr lang="en-US" sz="4000" b="0" i="0" u="none" strike="noStrike" cap="none" dirty="0">
                <a:solidFill>
                  <a:srgbClr val="1B1A13"/>
                </a:solidFill>
                <a:latin typeface="Calibri"/>
                <a:ea typeface="Calibri"/>
                <a:cs typeface="Calibri"/>
                <a:sym typeface="Calibri"/>
              </a:rPr>
              <a:t>Management Sciences for Health, Madagascar; </a:t>
            </a:r>
            <a:r>
              <a:rPr lang="en-US" sz="4000" b="0" i="0" u="none" strike="noStrike" cap="none" baseline="30000" dirty="0">
                <a:solidFill>
                  <a:srgbClr val="1B1A13"/>
                </a:solidFill>
                <a:latin typeface="Calibri"/>
                <a:ea typeface="Calibri"/>
                <a:cs typeface="Calibri"/>
                <a:sym typeface="Calibri"/>
              </a:rPr>
              <a:t>2</a:t>
            </a:r>
            <a:r>
              <a:rPr lang="en-US" sz="4000" b="0" i="0" u="none" strike="noStrike" cap="none" dirty="0">
                <a:solidFill>
                  <a:srgbClr val="1B1A13"/>
                </a:solidFill>
                <a:latin typeface="Calibri"/>
                <a:ea typeface="Calibri"/>
                <a:cs typeface="Calibri"/>
                <a:sym typeface="Calibri"/>
              </a:rPr>
              <a:t>Ministry of Public Health Madagascar; </a:t>
            </a:r>
            <a:r>
              <a:rPr lang="en-US" sz="4000" baseline="30000" dirty="0">
                <a:solidFill>
                  <a:srgbClr val="1B1A13"/>
                </a:solidFill>
                <a:latin typeface="Calibri"/>
                <a:ea typeface="Calibri"/>
                <a:cs typeface="Calibri"/>
                <a:sym typeface="Calibri"/>
              </a:rPr>
              <a:t>3</a:t>
            </a:r>
            <a:r>
              <a:rPr lang="en-US" sz="4000" b="0" i="0" u="none" strike="noStrike" cap="none" dirty="0">
                <a:solidFill>
                  <a:srgbClr val="1B1A13"/>
                </a:solidFill>
                <a:latin typeface="Calibri"/>
                <a:ea typeface="Calibri"/>
                <a:cs typeface="Calibri"/>
                <a:sym typeface="Calibri"/>
              </a:rPr>
              <a:t>USAID Madagascar;  </a:t>
            </a:r>
            <a:r>
              <a:rPr lang="en-US" sz="4000" baseline="30000" dirty="0">
                <a:solidFill>
                  <a:srgbClr val="1B1A13"/>
                </a:solidFill>
                <a:latin typeface="Calibri"/>
                <a:ea typeface="Calibri"/>
                <a:cs typeface="Calibri"/>
                <a:sym typeface="Calibri"/>
              </a:rPr>
              <a:t>4</a:t>
            </a:r>
            <a:r>
              <a:rPr lang="en-US" sz="4000" b="0" i="0" u="none" strike="noStrike" cap="none" dirty="0">
                <a:solidFill>
                  <a:srgbClr val="1B1A13"/>
                </a:solidFill>
                <a:latin typeface="Calibri"/>
                <a:ea typeface="Calibri"/>
                <a:cs typeface="Calibri"/>
                <a:sym typeface="Calibri"/>
              </a:rPr>
              <a:t>Management Sciences for Health, United Kingdom; </a:t>
            </a:r>
            <a:r>
              <a:rPr lang="en-US" sz="4000" b="0" i="0" u="none" strike="noStrike" cap="none" baseline="30000" dirty="0">
                <a:solidFill>
                  <a:srgbClr val="1B1A13"/>
                </a:solidFill>
                <a:latin typeface="Calibri"/>
                <a:ea typeface="Calibri"/>
                <a:cs typeface="Calibri"/>
                <a:sym typeface="Calibri"/>
              </a:rPr>
              <a:t>5</a:t>
            </a:r>
            <a:r>
              <a:rPr lang="en-US" sz="4000" b="0" i="0" u="none" strike="noStrike" cap="none" dirty="0">
                <a:solidFill>
                  <a:srgbClr val="1B1A13"/>
                </a:solidFill>
                <a:latin typeface="Calibri"/>
                <a:ea typeface="Calibri"/>
                <a:cs typeface="Calibri"/>
                <a:sym typeface="Calibri"/>
              </a:rPr>
              <a:t>Management Sciences for Health, France; </a:t>
            </a:r>
            <a:r>
              <a:rPr lang="en-US" sz="4000" b="0" i="0" u="none" strike="noStrike" cap="none" baseline="30000" dirty="0">
                <a:solidFill>
                  <a:srgbClr val="1B1A13"/>
                </a:solidFill>
                <a:latin typeface="Calibri"/>
                <a:ea typeface="Calibri"/>
                <a:cs typeface="Calibri"/>
                <a:sym typeface="Calibri"/>
              </a:rPr>
              <a:t>6</a:t>
            </a:r>
            <a:r>
              <a:rPr lang="en-US" sz="4000" b="0" i="0" u="none" strike="noStrike" cap="none" dirty="0">
                <a:solidFill>
                  <a:srgbClr val="1B1A13"/>
                </a:solidFill>
                <a:latin typeface="Calibri"/>
                <a:ea typeface="Calibri"/>
                <a:cs typeface="Calibri"/>
                <a:sym typeface="Calibri"/>
              </a:rPr>
              <a:t>Management Sciences for Health, USA</a:t>
            </a:r>
            <a:endParaRPr sz="1400" b="0" i="0" u="none" strike="noStrike" cap="none" dirty="0">
              <a:solidFill>
                <a:srgbClr val="000000"/>
              </a:solidFill>
              <a:latin typeface="Arial"/>
              <a:ea typeface="Arial"/>
              <a:cs typeface="Arial"/>
              <a:sym typeface="Arial"/>
            </a:endParaRPr>
          </a:p>
        </p:txBody>
      </p:sp>
      <p:sp>
        <p:nvSpPr>
          <p:cNvPr id="45" name="Google Shape;45;p1"/>
          <p:cNvSpPr txBox="1"/>
          <p:nvPr/>
        </p:nvSpPr>
        <p:spPr>
          <a:xfrm>
            <a:off x="24967355" y="-1334818"/>
            <a:ext cx="22807825" cy="166199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3F3E3E"/>
                </a:solidFill>
                <a:latin typeface="Calibri"/>
                <a:ea typeface="Calibri"/>
                <a:cs typeface="Calibri"/>
                <a:sym typeface="Calibri"/>
              </a:rPr>
              <a:t>The gridlines can be used to keep things neatly lined up.</a:t>
            </a:r>
            <a:endParaRPr sz="5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5400"/>
              <a:buFont typeface="Arial"/>
              <a:buNone/>
            </a:pPr>
            <a:endParaRPr sz="5400" b="1" i="0" u="none" strike="noStrike" cap="none">
              <a:solidFill>
                <a:schemeClr val="dk1"/>
              </a:solidFill>
              <a:latin typeface="Calibri"/>
              <a:ea typeface="Calibri"/>
              <a:cs typeface="Calibri"/>
              <a:sym typeface="Calibri"/>
            </a:endParaRPr>
          </a:p>
        </p:txBody>
      </p:sp>
      <p:sp>
        <p:nvSpPr>
          <p:cNvPr id="7" name="Google Shape;35;p1">
            <a:extLst>
              <a:ext uri="{FF2B5EF4-FFF2-40B4-BE49-F238E27FC236}">
                <a16:creationId xmlns:a16="http://schemas.microsoft.com/office/drawing/2014/main" id="{0FAC9174-D562-D490-56AA-4C228FA02785}"/>
              </a:ext>
            </a:extLst>
          </p:cNvPr>
          <p:cNvSpPr txBox="1">
            <a:spLocks/>
          </p:cNvSpPr>
          <p:nvPr/>
        </p:nvSpPr>
        <p:spPr>
          <a:xfrm>
            <a:off x="13130784" y="19297227"/>
            <a:ext cx="22859999" cy="6970474"/>
          </a:xfrm>
          <a:prstGeom prst="rect">
            <a:avLst/>
          </a:prstGeom>
          <a:noFill/>
          <a:ln>
            <a:noFill/>
          </a:ln>
        </p:spPr>
        <p:txBody>
          <a:bodyPr spcFirstLastPara="1" wrap="square" lIns="365750" tIns="182875" rIns="365750" bIns="182875" anchor="t" anchorCtr="0">
            <a:normAutofit/>
          </a:bodyPr>
          <a:lstStyle>
            <a:defPPr marR="0" lvl="0" algn="l" rtl="0">
              <a:lnSpc>
                <a:spcPct val="100000"/>
              </a:lnSpc>
              <a:spcBef>
                <a:spcPts val="0"/>
              </a:spcBef>
              <a:spcAft>
                <a:spcPts val="0"/>
              </a:spcAft>
            </a:defPPr>
            <a:lvl1pPr marL="457200" marR="0" lvl="0" indent="-228600" algn="l" rtl="0">
              <a:lnSpc>
                <a:spcPct val="120000"/>
              </a:lnSpc>
              <a:spcBef>
                <a:spcPts val="4000"/>
              </a:spcBef>
              <a:spcAft>
                <a:spcPts val="0"/>
              </a:spcAft>
              <a:buClr>
                <a:schemeClr val="accent1"/>
              </a:buClr>
              <a:buSzPts val="4730"/>
              <a:buFont typeface="Arial"/>
              <a:buNone/>
              <a:defRPr sz="4300" b="1" i="0" u="none" strike="noStrike" cap="none">
                <a:solidFill>
                  <a:schemeClr val="accent1"/>
                </a:solidFill>
                <a:latin typeface="Calibri"/>
                <a:ea typeface="Calibri"/>
                <a:cs typeface="Calibri"/>
                <a:sym typeface="Calibri"/>
              </a:defRPr>
            </a:lvl1pPr>
            <a:lvl2pPr marL="914400" marR="0" lvl="1" indent="-476250" algn="l" rtl="0">
              <a:lnSpc>
                <a:spcPct val="100000"/>
              </a:lnSpc>
              <a:spcBef>
                <a:spcPts val="1800"/>
              </a:spcBef>
              <a:spcAft>
                <a:spcPts val="0"/>
              </a:spcAft>
              <a:buClr>
                <a:schemeClr val="accent2"/>
              </a:buClr>
              <a:buSzPts val="3900"/>
              <a:buFont typeface="Arial"/>
              <a:buChar char="•"/>
              <a:defRPr sz="3000" b="0" i="0" u="none" strike="noStrike" cap="none">
                <a:solidFill>
                  <a:schemeClr val="dk1"/>
                </a:solidFill>
                <a:latin typeface="Calibri"/>
                <a:ea typeface="Calibri"/>
                <a:cs typeface="Calibri"/>
                <a:sym typeface="Calibri"/>
              </a:defRPr>
            </a:lvl2pPr>
            <a:lvl3pPr marL="1371600" marR="0" lvl="2" indent="-438150" algn="l" rtl="0">
              <a:lnSpc>
                <a:spcPct val="100000"/>
              </a:lnSpc>
              <a:spcBef>
                <a:spcPts val="1800"/>
              </a:spcBef>
              <a:spcAft>
                <a:spcPts val="0"/>
              </a:spcAft>
              <a:buClr>
                <a:schemeClr val="accent2"/>
              </a:buClr>
              <a:buSzPts val="3300"/>
              <a:buFont typeface="Arial"/>
              <a:buChar char="•"/>
              <a:defRPr sz="3000" b="0" i="0" u="none" strike="noStrike" cap="none">
                <a:solidFill>
                  <a:schemeClr val="dk1"/>
                </a:solidFill>
                <a:latin typeface="Calibri"/>
                <a:ea typeface="Calibri"/>
                <a:cs typeface="Calibri"/>
                <a:sym typeface="Calibri"/>
              </a:defRPr>
            </a:lvl3pPr>
            <a:lvl4pPr marL="1828800" marR="0" lvl="3" indent="-438150" algn="l" rtl="0">
              <a:lnSpc>
                <a:spcPct val="100000"/>
              </a:lnSpc>
              <a:spcBef>
                <a:spcPts val="1800"/>
              </a:spcBef>
              <a:spcAft>
                <a:spcPts val="0"/>
              </a:spcAft>
              <a:buClr>
                <a:schemeClr val="accent2"/>
              </a:buClr>
              <a:buSzPts val="3300"/>
              <a:buFont typeface="NTR"/>
              <a:buChar char="–"/>
              <a:defRPr sz="3000" b="0" i="0" u="none" strike="noStrike" cap="none">
                <a:solidFill>
                  <a:schemeClr val="dk1"/>
                </a:solidFill>
                <a:latin typeface="Calibri"/>
                <a:ea typeface="Calibri"/>
                <a:cs typeface="Calibri"/>
                <a:sym typeface="Calibri"/>
              </a:defRPr>
            </a:lvl4pPr>
            <a:lvl5pPr marL="2286000" marR="0" lvl="4" indent="-354329" algn="l" rtl="0">
              <a:lnSpc>
                <a:spcPct val="120000"/>
              </a:lnSpc>
              <a:spcBef>
                <a:spcPts val="2000"/>
              </a:spcBef>
              <a:spcAft>
                <a:spcPts val="0"/>
              </a:spcAft>
              <a:buClr>
                <a:schemeClr val="accent1"/>
              </a:buClr>
              <a:buSzPts val="1980"/>
              <a:buFont typeface="Arial"/>
              <a:buChar char="•"/>
              <a:defRPr sz="6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2000"/>
              </a:spcBef>
              <a:spcAft>
                <a:spcPts val="0"/>
              </a:spcAft>
              <a:buClr>
                <a:schemeClr val="dk1"/>
              </a:buClr>
              <a:buSzPts val="1800"/>
              <a:buFont typeface="Arial"/>
              <a:buChar char="•"/>
              <a:defRPr sz="72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2000"/>
              </a:spcBef>
              <a:spcAft>
                <a:spcPts val="0"/>
              </a:spcAft>
              <a:buClr>
                <a:schemeClr val="dk1"/>
              </a:buClr>
              <a:buSzPts val="1800"/>
              <a:buFont typeface="Arial"/>
              <a:buChar char="•"/>
              <a:defRPr sz="72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2000"/>
              </a:spcBef>
              <a:spcAft>
                <a:spcPts val="0"/>
              </a:spcAft>
              <a:buClr>
                <a:schemeClr val="dk1"/>
              </a:buClr>
              <a:buSzPts val="1800"/>
              <a:buFont typeface="Arial"/>
              <a:buChar char="•"/>
              <a:defRPr sz="72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2000"/>
              </a:spcBef>
              <a:spcAft>
                <a:spcPts val="0"/>
              </a:spcAft>
              <a:buClr>
                <a:schemeClr val="dk1"/>
              </a:buClr>
              <a:buSzPts val="1800"/>
              <a:buFont typeface="Arial"/>
              <a:buChar char="•"/>
              <a:defRPr sz="7200" b="0" i="0" u="none" strike="noStrike" cap="none">
                <a:solidFill>
                  <a:schemeClr val="dk1"/>
                </a:solidFill>
                <a:latin typeface="Calibri"/>
                <a:ea typeface="Calibri"/>
                <a:cs typeface="Calibri"/>
                <a:sym typeface="Calibri"/>
              </a:defRPr>
            </a:lvl9pPr>
          </a:lstStyle>
          <a:p>
            <a:pPr marL="0" indent="0">
              <a:spcBef>
                <a:spcPts val="0"/>
              </a:spcBef>
            </a:pPr>
            <a:r>
              <a:rPr lang="en-US" dirty="0"/>
              <a:t>Methods</a:t>
            </a:r>
          </a:p>
          <a:p>
            <a:pPr marL="685800" lvl="1" indent="-457200"/>
            <a:r>
              <a:rPr lang="en-US" dirty="0"/>
              <a:t>Using paired t-tests, assessed changes in % of newborns who received CHX cord care at birth before (January-June 2020) and after (January-June 2022) the intervention package was implemented:</a:t>
            </a:r>
          </a:p>
          <a:p>
            <a:pPr marL="1143000" lvl="2" indent="-457200"/>
            <a:r>
              <a:rPr lang="en-US" dirty="0"/>
              <a:t>At the national level (4,495 health facilities across 23 regions)</a:t>
            </a:r>
          </a:p>
          <a:p>
            <a:pPr marL="1143000" lvl="2" indent="-457200"/>
            <a:r>
              <a:rPr lang="en-US" dirty="0"/>
              <a:t>In ACCESS-supported regions (2,121 health facilities across 11 regions)</a:t>
            </a:r>
          </a:p>
          <a:p>
            <a:pPr marL="1143000" lvl="2" indent="-457200"/>
            <a:r>
              <a:rPr lang="en-US" dirty="0"/>
              <a:t>In non-ACCESS-supported regions (2,374 health facilities across 12 regions)</a:t>
            </a:r>
          </a:p>
          <a:p>
            <a:pPr marL="685800" lvl="1" indent="-457200"/>
            <a:r>
              <a:rPr lang="en-US" dirty="0"/>
              <a:t>Used national District Health Information Software II (DHIS2) data and included all health facilities reporting into DHIS2 in the periods of analysis</a:t>
            </a:r>
          </a:p>
          <a:p>
            <a:pPr marL="1143000" lvl="2" indent="-457200"/>
            <a:endParaRPr lang="en-US" dirty="0"/>
          </a:p>
          <a:p>
            <a:pPr marL="1143000" lvl="2" indent="-457200"/>
            <a:endParaRPr lang="en-US" dirty="0"/>
          </a:p>
          <a:p>
            <a:pPr marL="0" indent="0">
              <a:buClr>
                <a:srgbClr val="FF5100"/>
              </a:buClr>
            </a:pPr>
            <a:endParaRPr lang="en-US" dirty="0">
              <a:solidFill>
                <a:srgbClr val="FF5100"/>
              </a:solidFill>
            </a:endParaRPr>
          </a:p>
          <a:p>
            <a:pPr marL="0" indent="0">
              <a:buSzPts val="3300"/>
            </a:pPr>
            <a:endParaRPr lang="en-US" sz="3000" dirty="0"/>
          </a:p>
          <a:p>
            <a:pPr marL="0" indent="0">
              <a:buSzPts val="3300"/>
            </a:pPr>
            <a:endParaRPr lang="en-US" sz="3000" dirty="0"/>
          </a:p>
          <a:p>
            <a:pPr marL="0" indent="0">
              <a:buSzPts val="3300"/>
            </a:pPr>
            <a:endParaRPr lang="en-US" sz="3000" dirty="0"/>
          </a:p>
          <a:p>
            <a:pPr marL="0" indent="0">
              <a:buSzPts val="3300"/>
            </a:pPr>
            <a:endParaRPr lang="en-US" sz="3000" dirty="0"/>
          </a:p>
          <a:p>
            <a:pPr marL="0" indent="0">
              <a:buSzPts val="3300"/>
            </a:pPr>
            <a:endParaRPr lang="en-US" sz="3000" dirty="0"/>
          </a:p>
          <a:p>
            <a:pPr marL="0" indent="0">
              <a:buSzPts val="3300"/>
            </a:pPr>
            <a:endParaRPr lang="en-US" dirty="0"/>
          </a:p>
        </p:txBody>
      </p:sp>
      <p:sp>
        <p:nvSpPr>
          <p:cNvPr id="2" name="Google Shape;42;p1">
            <a:extLst>
              <a:ext uri="{FF2B5EF4-FFF2-40B4-BE49-F238E27FC236}">
                <a16:creationId xmlns:a16="http://schemas.microsoft.com/office/drawing/2014/main" id="{FC7C007B-53A6-FAB9-7810-02F8B36DE7A9}"/>
              </a:ext>
            </a:extLst>
          </p:cNvPr>
          <p:cNvSpPr txBox="1"/>
          <p:nvPr/>
        </p:nvSpPr>
        <p:spPr>
          <a:xfrm>
            <a:off x="1260475" y="26061650"/>
            <a:ext cx="46482000" cy="47705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3100" b="0" i="0" u="none" strike="noStrike" cap="none" dirty="0">
                <a:solidFill>
                  <a:srgbClr val="3F3E3E"/>
                </a:solidFill>
                <a:latin typeface="Calibri"/>
                <a:ea typeface="Calibri"/>
                <a:cs typeface="Calibri"/>
                <a:sym typeface="Calibri"/>
              </a:rPr>
              <a:t>This material is made possible by the support of the American People and the United States Agency for International Development (USAID). The contents are the responsibility of the ACCESS Program and do not necessarily reflect the views of USAID or the United States Government.</a:t>
            </a:r>
          </a:p>
        </p:txBody>
      </p:sp>
      <p:pic>
        <p:nvPicPr>
          <p:cNvPr id="3" name="Google Shape;44;p1">
            <a:extLst>
              <a:ext uri="{FF2B5EF4-FFF2-40B4-BE49-F238E27FC236}">
                <a16:creationId xmlns:a16="http://schemas.microsoft.com/office/drawing/2014/main" id="{8A071751-E876-CA6F-B062-061A887BB650}"/>
              </a:ext>
            </a:extLst>
          </p:cNvPr>
          <p:cNvPicPr preferRelativeResize="0"/>
          <p:nvPr/>
        </p:nvPicPr>
        <p:blipFill rotWithShape="1">
          <a:blip r:embed="rId4"/>
          <a:srcRect l="10873" t="18178" r="7573" b="267"/>
          <a:stretch/>
        </p:blipFill>
        <p:spPr>
          <a:xfrm>
            <a:off x="25831088" y="9611304"/>
            <a:ext cx="9250904" cy="6262679"/>
          </a:xfrm>
          <a:prstGeom prst="rect">
            <a:avLst/>
          </a:prstGeom>
          <a:noFill/>
          <a:ln>
            <a:noFill/>
          </a:ln>
        </p:spPr>
      </p:pic>
      <p:sp>
        <p:nvSpPr>
          <p:cNvPr id="4" name="Google Shape;48;p1">
            <a:extLst>
              <a:ext uri="{FF2B5EF4-FFF2-40B4-BE49-F238E27FC236}">
                <a16:creationId xmlns:a16="http://schemas.microsoft.com/office/drawing/2014/main" id="{A22D4BD0-ABF0-C116-2E2E-02BABA28CFBC}"/>
              </a:ext>
            </a:extLst>
          </p:cNvPr>
          <p:cNvSpPr txBox="1"/>
          <p:nvPr/>
        </p:nvSpPr>
        <p:spPr>
          <a:xfrm>
            <a:off x="25761823" y="16045839"/>
            <a:ext cx="9622529" cy="8925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1" u="none" strike="noStrike" cap="none" dirty="0">
                <a:solidFill>
                  <a:schemeClr val="lt1"/>
                </a:solidFill>
                <a:latin typeface="Calibri"/>
                <a:ea typeface="Calibri"/>
                <a:cs typeface="Calibri"/>
                <a:sym typeface="Calibri"/>
              </a:rPr>
              <a:t>A healthy newborn baby sleeping with his mother. </a:t>
            </a:r>
          </a:p>
          <a:p>
            <a:pPr marL="0" marR="0" lvl="0" indent="0" algn="l" rtl="0">
              <a:lnSpc>
                <a:spcPct val="100000"/>
              </a:lnSpc>
              <a:spcBef>
                <a:spcPts val="0"/>
              </a:spcBef>
              <a:spcAft>
                <a:spcPts val="0"/>
              </a:spcAft>
              <a:buClr>
                <a:srgbClr val="000000"/>
              </a:buClr>
              <a:buSzPts val="2600"/>
              <a:buFont typeface="Arial"/>
              <a:buNone/>
            </a:pPr>
            <a:r>
              <a:rPr lang="en-US" sz="2600" b="0" i="1" u="none" strike="noStrike" cap="none" dirty="0">
                <a:solidFill>
                  <a:schemeClr val="lt1"/>
                </a:solidFill>
                <a:latin typeface="Calibri"/>
                <a:ea typeface="Calibri"/>
                <a:cs typeface="Calibri"/>
                <a:sym typeface="Calibri"/>
              </a:rPr>
              <a:t>Photo credit: </a:t>
            </a:r>
            <a:r>
              <a:rPr lang="en-US" sz="2600" b="0" i="1" u="none" strike="noStrike" cap="none" dirty="0" err="1">
                <a:solidFill>
                  <a:schemeClr val="lt1"/>
                </a:solidFill>
                <a:latin typeface="Calibri"/>
                <a:ea typeface="Calibri"/>
                <a:cs typeface="Calibri"/>
                <a:sym typeface="Calibri"/>
              </a:rPr>
              <a:t>Samy</a:t>
            </a:r>
            <a:r>
              <a:rPr lang="en-US" sz="2600" b="0" i="1" u="none" strike="noStrike" cap="none" dirty="0">
                <a:solidFill>
                  <a:schemeClr val="lt1"/>
                </a:solidFill>
                <a:latin typeface="Calibri"/>
                <a:ea typeface="Calibri"/>
                <a:cs typeface="Calibri"/>
                <a:sym typeface="Calibri"/>
              </a:rPr>
              <a:t> </a:t>
            </a:r>
            <a:r>
              <a:rPr lang="en-US" sz="2600" b="0" i="1" u="none" strike="noStrike" cap="none" dirty="0" err="1">
                <a:solidFill>
                  <a:schemeClr val="lt1"/>
                </a:solidFill>
                <a:latin typeface="Calibri"/>
                <a:ea typeface="Calibri"/>
                <a:cs typeface="Calibri"/>
                <a:sym typeface="Calibri"/>
              </a:rPr>
              <a:t>Rakotoniaina</a:t>
            </a:r>
            <a:r>
              <a:rPr lang="en-US" sz="2600" b="0" i="1" u="none" strike="noStrike" cap="none" dirty="0">
                <a:solidFill>
                  <a:schemeClr val="lt1"/>
                </a:solidFill>
                <a:latin typeface="Calibri"/>
                <a:ea typeface="Calibri"/>
                <a:cs typeface="Calibri"/>
                <a:sym typeface="Calibri"/>
              </a:rPr>
              <a:t> / MSH</a:t>
            </a:r>
            <a:endParaRPr sz="1400" b="0" i="0" u="none" strike="noStrike" cap="none" dirty="0">
              <a:solidFill>
                <a:srgbClr val="000000"/>
              </a:solidFill>
              <a:latin typeface="Arial"/>
              <a:ea typeface="Arial"/>
              <a:cs typeface="Arial"/>
              <a:sym typeface="Arial"/>
            </a:endParaRPr>
          </a:p>
        </p:txBody>
      </p:sp>
      <p:pic>
        <p:nvPicPr>
          <p:cNvPr id="1027" name="Picture 3">
            <a:extLst>
              <a:ext uri="{FF2B5EF4-FFF2-40B4-BE49-F238E27FC236}">
                <a16:creationId xmlns:a16="http://schemas.microsoft.com/office/drawing/2014/main" id="{23AA19B0-EB4F-8A26-E7E2-D916657595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5839" y="800053"/>
            <a:ext cx="5929890" cy="22975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E514C9AC-ED1C-8A07-E00D-D2EDEBA67325}"/>
              </a:ext>
            </a:extLst>
          </p:cNvPr>
          <p:cNvPicPr>
            <a:picLocks noChangeAspect="1" noChangeArrowheads="1"/>
          </p:cNvPicPr>
          <p:nvPr/>
        </p:nvPicPr>
        <p:blipFill>
          <a:blip r:embed="rId6"/>
          <a:srcRect/>
          <a:stretch/>
        </p:blipFill>
        <p:spPr bwMode="auto">
          <a:xfrm>
            <a:off x="19260633" y="1164299"/>
            <a:ext cx="5881429" cy="1582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37CECAE9-5405-908F-21EF-EDC8E8CE2774}"/>
              </a:ext>
            </a:extLst>
          </p:cNvPr>
          <p:cNvPicPr>
            <a:picLocks noChangeAspect="1" noChangeArrowheads="1"/>
          </p:cNvPicPr>
          <p:nvPr/>
        </p:nvPicPr>
        <p:blipFill>
          <a:blip r:embed="rId7"/>
          <a:srcRect/>
          <a:stretch/>
        </p:blipFill>
        <p:spPr bwMode="auto">
          <a:xfrm>
            <a:off x="28306967" y="1024058"/>
            <a:ext cx="4020951" cy="166199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74B25FAF-21F8-96C2-E607-653262E43C60}"/>
              </a:ext>
            </a:extLst>
          </p:cNvPr>
          <p:cNvSpPr/>
          <p:nvPr/>
        </p:nvSpPr>
        <p:spPr>
          <a:xfrm>
            <a:off x="10251564" y="0"/>
            <a:ext cx="22752561" cy="610779"/>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MG"/>
          </a:p>
        </p:txBody>
      </p:sp>
    </p:spTree>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IMNHC2023">
      <a:dk1>
        <a:srgbClr val="000000"/>
      </a:dk1>
      <a:lt1>
        <a:srgbClr val="FFFFFF"/>
      </a:lt1>
      <a:dk2>
        <a:srgbClr val="615F9F"/>
      </a:dk2>
      <a:lt2>
        <a:srgbClr val="EFEEE8"/>
      </a:lt2>
      <a:accent1>
        <a:srgbClr val="FF5100"/>
      </a:accent1>
      <a:accent2>
        <a:srgbClr val="D31B5D"/>
      </a:accent2>
      <a:accent3>
        <a:srgbClr val="FFD600"/>
      </a:accent3>
      <a:accent4>
        <a:srgbClr val="0082CA"/>
      </a:accent4>
      <a:accent5>
        <a:srgbClr val="00A887"/>
      </a:accent5>
      <a:accent6>
        <a:srgbClr val="D82E92"/>
      </a:accent6>
      <a:hlink>
        <a:srgbClr val="0082CA"/>
      </a:hlink>
      <a:folHlink>
        <a:srgbClr val="615F9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e3a35b0-f21e-4fc4-800d-258040250caa" xsi:nil="true"/>
    <lcf76f155ced4ddcb4097134ff3c332f xmlns="99494fb4-b508-4221-be89-6d6f063d517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5262C3F6BF0504DAD94F8344C40B49E" ma:contentTypeVersion="16" ma:contentTypeDescription="Create a new document." ma:contentTypeScope="" ma:versionID="235e78c75559b20af6bb876f74995a01">
  <xsd:schema xmlns:xsd="http://www.w3.org/2001/XMLSchema" xmlns:xs="http://www.w3.org/2001/XMLSchema" xmlns:p="http://schemas.microsoft.com/office/2006/metadata/properties" xmlns:ns2="99494fb4-b508-4221-be89-6d6f063d5178" xmlns:ns3="8e3a35b0-f21e-4fc4-800d-258040250caa" targetNamespace="http://schemas.microsoft.com/office/2006/metadata/properties" ma:root="true" ma:fieldsID="8784f2172bf19ece53bba0c1314df4f9" ns2:_="" ns3:_="">
    <xsd:import namespace="99494fb4-b508-4221-be89-6d6f063d5178"/>
    <xsd:import namespace="8e3a35b0-f21e-4fc4-800d-258040250c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94fb4-b508-4221-be89-6d6f063d5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69c14b0-6271-4106-a615-658895427983"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e3a35b0-f21e-4fc4-800d-258040250ca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4f54e14-9601-4d8a-b082-921bc1e6d61a}" ma:internalName="TaxCatchAll" ma:showField="CatchAllData" ma:web="8e3a35b0-f21e-4fc4-800d-258040250c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2F9C05-CB9B-4CA6-8A45-205DAB53F4D3}">
  <ds:schemaRefs>
    <ds:schemaRef ds:uri="http://schemas.microsoft.com/sharepoint/v3/contenttype/forms"/>
  </ds:schemaRefs>
</ds:datastoreItem>
</file>

<file path=customXml/itemProps2.xml><?xml version="1.0" encoding="utf-8"?>
<ds:datastoreItem xmlns:ds="http://schemas.openxmlformats.org/officeDocument/2006/customXml" ds:itemID="{D706D552-A69C-492B-8FDA-60F04B0DDDEB}">
  <ds:schemaRefs>
    <ds:schemaRef ds:uri="8e3a35b0-f21e-4fc4-800d-258040250caa"/>
    <ds:schemaRef ds:uri="99494fb4-b508-4221-be89-6d6f063d517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8CB7D25-33C4-4C42-864C-440F000341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494fb4-b508-4221-be89-6d6f063d5178"/>
    <ds:schemaRef ds:uri="8e3a35b0-f21e-4fc4-800d-258040250c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810</Words>
  <Application>Microsoft Office PowerPoint</Application>
  <PresentationFormat>Custom</PresentationFormat>
  <Paragraphs>66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An integrated health systems approach to increase the use of chlorhexidine for newborn care in Madagascar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the implementation of an integrated health systems approach to increase the use of chlorhexidine for newborn care in Madagascar</dc:title>
  <dc:creator>Celia Chung</dc:creator>
  <cp:lastModifiedBy>Rakotoniaina,Samy</cp:lastModifiedBy>
  <cp:revision>8</cp:revision>
  <dcterms:created xsi:type="dcterms:W3CDTF">2023-02-14T19:12:08Z</dcterms:created>
  <dcterms:modified xsi:type="dcterms:W3CDTF">2023-04-13T16:37:45Z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0x010100E5262C3F6BF0504DAD94F8344C40B49E</vt:lpwstr>
  </property>
  <property fmtid="{D5CDD505-2E9C-101B-9397-08002B2CF9AE}" pid="3" name="MediaServiceImageTags">
    <vt:lpwstr/>
  </property>
</Properties>
</file>