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9" r:id="rId5"/>
  </p:sldMasterIdLst>
  <p:notesMasterIdLst>
    <p:notesMasterId r:id="rId17"/>
  </p:notesMasterIdLst>
  <p:sldIdLst>
    <p:sldId id="267" r:id="rId6"/>
    <p:sldId id="277" r:id="rId7"/>
    <p:sldId id="278" r:id="rId8"/>
    <p:sldId id="279" r:id="rId9"/>
    <p:sldId id="280" r:id="rId10"/>
    <p:sldId id="281" r:id="rId11"/>
    <p:sldId id="282" r:id="rId12"/>
    <p:sldId id="283" r:id="rId13"/>
    <p:sldId id="284" r:id="rId14"/>
    <p:sldId id="285" r:id="rId15"/>
    <p:sldId id="286"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Gill Sans MT" panose="020B0502020104020203" pitchFamily="34" charset="0"/>
      <p:regular r:id="rId22"/>
      <p:bold r:id="rId23"/>
      <p:italic r:id="rId24"/>
      <p:boldItalic r:id="rId25"/>
    </p:embeddedFont>
    <p:embeddedFont>
      <p:font typeface="Noto Sans" panose="020B0502040504020204" pitchFamily="34"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4" roundtripDataSignature="AMtx7mhqVaBl7FzVRErECKe7BWBtoRcNg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0B5103-F9AF-C84C-1BD9-CA1D53F94AE7}" name="Hupudio,Lestari" initials="H" userId="S::lhupudio@msh.org::8b1138fa-b0d3-45eb-aba2-c4fc0467c1ef" providerId="AD"/>
  <p188:author id="{7078E104-BACE-15D9-D3C4-F84E91FCEB6B}" name="Thurow,Aishling" initials="Th" userId="S::athurow@msh.org::10beea92-e4fe-431e-a36a-1c81192cab88" providerId="AD"/>
  <p188:author id="{97481805-F850-A83E-1E34-BBCE25821195}" name="Raherinjatovo,Patrick Harilanto" initials="RH" userId="S::praherinjatovo@msh.org::b6dcd6a5-cc22-40ba-a417-6b78d147cf37" providerId="AD"/>
  <p188:author id="{CBFC7123-5595-439E-FDEC-4178B9FBE615}" name="Wach,Felicia" initials="W" userId="S::fwach@msh.org::42297fde-27f1-4ca9-bf13-c334805d7812" providerId="AD"/>
  <p188:author id="{69DC8050-659D-1886-AD95-E897DADEE00D}" name="Briggs,Jane" initials="Br" userId="S::jbriggs@msh.org::09464a3e-85d2-4598-8112-16cd50bef1b7" providerId="AD"/>
  <p188:author id="{D6C0D1AE-1C3C-7F1B-A90F-3C1A0F35C283}" name="Razafimahatratra,Faly" initials="Ra" userId="S::frazafimahatratra@msh.org::fd60e78e-04c1-46ce-bf8a-f58035382ec0" providerId="AD"/>
  <p188:author id="{C7FC3CD5-43CF-B625-E7F0-3DC926A14837}" name="Gershtenson,Maya" initials="Ge" userId="S::mgershtenson@msh.org::34d18f81-4547-42de-9d2a-5f9260483fc7" providerId="AD"/>
  <p188:author id="{CE82D3E3-1A11-2BF3-0B79-45608072CAD6}" name="Razafimbelo Robert,Mihaingotiana Luz" initials="RL" userId="S::mrazafimbelo@msh.org::05ae25d6-c461-41c2-83cc-f80e610e5c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D750C-109B-CD0E-FF71-44D614B43265}" v="41" dt="2023-05-02T01:55:48.196"/>
    <p1510:client id="{0EC3549B-A69E-C8E7-F6D1-48013BD83E01}" v="2" dt="2023-04-27T14:25:58.712"/>
    <p1510:client id="{14415D59-B4E5-0BF0-5977-72EDB8BD55D2}" v="68" dt="2023-04-28T12:32:52.954"/>
    <p1510:client id="{20E5E9AD-CB5D-D44C-8FCD-AB6167B9F156}" v="89" dt="2023-04-24T19:30:26.640"/>
    <p1510:client id="{283D3F2F-75E7-60DD-2A81-6F0B571A9CB4}" v="13" dt="2023-05-02T02:02:48.473"/>
    <p1510:client id="{29769985-9A2D-DE29-5BF4-C3DC2FAD4C2F}" v="52" dt="2023-04-27T12:10:29.837"/>
    <p1510:client id="{456D2B84-8BC3-04B5-D169-13065C7C843A}" v="195" dt="2023-04-26T12:24:59.313"/>
    <p1510:client id="{473B987A-86B1-A66E-CC90-C6B5EE9A6428}" v="8" dt="2023-04-18T13:45:25.658"/>
    <p1510:client id="{4D216A78-F83A-82C7-841C-6D916D35F9B5}" v="1" dt="2023-04-24T22:31:03.139"/>
    <p1510:client id="{58309D27-97E6-49B4-A564-E0BAD400D02D}" v="2" dt="2023-04-24T21:17:23.191"/>
    <p1510:client id="{5FAF39F6-62FD-499A-B878-DD2FE54F9FAE}" v="665" dt="2023-04-17T12:49:59.749"/>
    <p1510:client id="{649EBF01-7E63-7CBA-E811-080E1FD56249}" v="17" dt="2023-04-19T12:41:43.283"/>
    <p1510:client id="{6AB3F546-2F01-E8A2-EA24-B9587AD357AC}" v="707" dt="2023-04-19T04:09:25.172"/>
    <p1510:client id="{6F9D253E-4F97-8A68-FF89-ED4D0A449620}" v="27" dt="2023-04-19T15:16:12.589"/>
    <p1510:client id="{750B614E-5A7A-DDCA-55D9-AA0C22F7C65E}" v="1" dt="2023-04-19T12:10:21.180"/>
    <p1510:client id="{9CD5C0DB-C7E3-BEDC-6223-688CCA32DCC8}" v="1" dt="2023-04-20T15:27:00.321"/>
    <p1510:client id="{A7705E18-75F5-75B7-0237-AFB1130481C3}" v="3" dt="2023-05-03T20:33:21.545"/>
    <p1510:client id="{A911E3B7-36DD-4641-FB2C-38B27791EE35}" v="1" dt="2023-04-28T20:42:48.942"/>
    <p1510:client id="{AE86D40D-3F7A-927D-0BF3-58DA44E746BD}" v="19" dt="2023-04-25T20:30:35.044"/>
    <p1510:client id="{B83C4CB9-05AB-9E30-A093-5AD77352FBE5}" v="9" dt="2023-05-01T17:54:36.348"/>
    <p1510:client id="{BF256901-44E6-E7E0-4B8A-BBAA3E6D7C65}" v="3" dt="2023-04-28T21:23:42.039"/>
    <p1510:client id="{C5AF2E98-0B1C-00C1-7134-1B2CC1301815}" v="1" dt="2023-04-19T13:21:22.159"/>
    <p1510:client id="{E5ABDEC5-01FA-1B7D-2AA1-63E8C72E50E7}" v="2" dt="2023-04-27T09:41:28.173"/>
    <p1510:client id="{F4CA9402-74D0-500D-BA0A-268A09CCB83A}" v="26" dt="2023-05-01T14:38:08.457"/>
    <p1510:client id="{F8C0A446-F0D6-69F0-FB65-AD297A416298}" v="3" dt="2023-04-19T05:29:26.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14" autoAdjust="0"/>
  </p:normalViewPr>
  <p:slideViewPr>
    <p:cSldViewPr snapToGrid="0">
      <p:cViewPr varScale="1">
        <p:scale>
          <a:sx n="59" d="100"/>
          <a:sy n="59" d="100"/>
        </p:scale>
        <p:origin x="940"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5/10/relationships/revisionInfo" Target="revisionInfo.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09a7285e74_0_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8" name="Google Shape;188;g209a7285e74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9093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09a7285e74_0_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g209a7285e74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2ad6c89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212ad6c89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301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2ad6c89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212ad6c89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94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358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159f9d0a2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2159f9d0a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159f9d0a2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2159f9d0a2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25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159f9d0a2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g2159f9d0a2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159f9d0a2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g2159f9d0a2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10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blipFill rotWithShape="1">
          <a:blip r:embed="rId2">
            <a:alphaModFix/>
          </a:blip>
          <a:tile tx="0" ty="444500" sx="50000" sy="50000" flip="none" algn="tl"/>
        </a:blipFill>
        <a:effectLst/>
      </p:bgPr>
    </p:bg>
    <p:spTree>
      <p:nvGrpSpPr>
        <p:cNvPr id="1" name="Shape 9"/>
        <p:cNvGrpSpPr/>
        <p:nvPr/>
      </p:nvGrpSpPr>
      <p:grpSpPr>
        <a:xfrm>
          <a:off x="0" y="0"/>
          <a:ext cx="0" cy="0"/>
          <a:chOff x="0" y="0"/>
          <a:chExt cx="0" cy="0"/>
        </a:xfrm>
      </p:grpSpPr>
      <p:sp>
        <p:nvSpPr>
          <p:cNvPr id="10" name="Google Shape;10;p13"/>
          <p:cNvSpPr/>
          <p:nvPr/>
        </p:nvSpPr>
        <p:spPr>
          <a:xfrm>
            <a:off x="1907059" y="0"/>
            <a:ext cx="8377882" cy="6858000"/>
          </a:xfrm>
          <a:prstGeom prst="rect">
            <a:avLst/>
          </a:prstGeom>
          <a:solidFill>
            <a:schemeClr val="lt1"/>
          </a:solidFill>
          <a:ln>
            <a:noFill/>
          </a:ln>
          <a:effectLst>
            <a:outerShdw blurRad="349625" sx="101512" sy="101512" algn="ctr" rotWithShape="0">
              <a:srgbClr val="000000">
                <a:alpha val="4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3"/>
          <p:cNvSpPr txBox="1">
            <a:spLocks noGrp="1"/>
          </p:cNvSpPr>
          <p:nvPr>
            <p:ph type="ctrTitle"/>
          </p:nvPr>
        </p:nvSpPr>
        <p:spPr>
          <a:xfrm>
            <a:off x="2514600" y="2852110"/>
            <a:ext cx="7162799" cy="2307480"/>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3"/>
          <p:cNvSpPr txBox="1">
            <a:spLocks noGrp="1"/>
          </p:cNvSpPr>
          <p:nvPr>
            <p:ph type="subTitle" idx="1"/>
          </p:nvPr>
        </p:nvSpPr>
        <p:spPr>
          <a:xfrm>
            <a:off x="2514599" y="5257800"/>
            <a:ext cx="7162799" cy="1600200"/>
          </a:xfrm>
          <a:prstGeom prst="rect">
            <a:avLst/>
          </a:prstGeom>
          <a:noFill/>
          <a:ln>
            <a:noFill/>
          </a:ln>
        </p:spPr>
        <p:txBody>
          <a:bodyPr spcFirstLastPara="1" wrap="square" lIns="0" tIns="45700" rIns="91425" bIns="45700" anchor="t" anchorCtr="0">
            <a:normAutofit/>
          </a:bodyPr>
          <a:lstStyle>
            <a:lvl1pPr lvl="0" algn="l">
              <a:lnSpc>
                <a:spcPct val="120000"/>
              </a:lnSpc>
              <a:spcBef>
                <a:spcPts val="1000"/>
              </a:spcBef>
              <a:spcAft>
                <a:spcPts val="0"/>
              </a:spcAft>
              <a:buSzPts val="2640"/>
              <a:buNone/>
              <a:defRPr sz="2400">
                <a:latin typeface="Noto Sans"/>
                <a:ea typeface="Noto Sans"/>
                <a:cs typeface="Noto Sans"/>
                <a:sym typeface="Noto Sans"/>
              </a:defRPr>
            </a:lvl1pPr>
            <a:lvl2pPr lvl="1" algn="ctr">
              <a:lnSpc>
                <a:spcPct val="120000"/>
              </a:lnSpc>
              <a:spcBef>
                <a:spcPts val="500"/>
              </a:spcBef>
              <a:spcAft>
                <a:spcPts val="0"/>
              </a:spcAft>
              <a:buSzPts val="2200"/>
              <a:buNone/>
              <a:defRPr sz="20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 name="Google Shape;13;p13"/>
          <p:cNvPicPr preferRelativeResize="0"/>
          <p:nvPr/>
        </p:nvPicPr>
        <p:blipFill rotWithShape="1">
          <a:blip r:embed="rId3">
            <a:alphaModFix/>
          </a:blip>
          <a:srcRect/>
          <a:stretch/>
        </p:blipFill>
        <p:spPr>
          <a:xfrm>
            <a:off x="2512541" y="740466"/>
            <a:ext cx="3054246" cy="1409652"/>
          </a:xfrm>
          <a:prstGeom prst="rect">
            <a:avLst/>
          </a:prstGeom>
          <a:noFill/>
          <a:ln>
            <a:noFill/>
          </a:ln>
        </p:spPr>
      </p:pic>
      <p:sp>
        <p:nvSpPr>
          <p:cNvPr id="14" name="Google Shape;14;p13"/>
          <p:cNvSpPr>
            <a:spLocks noGrp="1"/>
          </p:cNvSpPr>
          <p:nvPr>
            <p:ph type="pic" idx="2"/>
          </p:nvPr>
        </p:nvSpPr>
        <p:spPr>
          <a:xfrm>
            <a:off x="6096001" y="374073"/>
            <a:ext cx="3581398" cy="2307480"/>
          </a:xfrm>
          <a:prstGeom prst="rect">
            <a:avLst/>
          </a:prstGeom>
          <a:solidFill>
            <a:schemeClr val="lt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dk1"/>
        </a:solidFill>
        <a:effectLst/>
      </p:bgPr>
    </p:bg>
    <p:spTree>
      <p:nvGrpSpPr>
        <p:cNvPr id="1" name="Shape 49"/>
        <p:cNvGrpSpPr/>
        <p:nvPr/>
      </p:nvGrpSpPr>
      <p:grpSpPr>
        <a:xfrm>
          <a:off x="0" y="0"/>
          <a:ext cx="0" cy="0"/>
          <a:chOff x="0" y="0"/>
          <a:chExt cx="0" cy="0"/>
        </a:xfrm>
      </p:grpSpPr>
      <p:sp>
        <p:nvSpPr>
          <p:cNvPr id="50" name="Google Shape;50;p14"/>
          <p:cNvSpPr>
            <a:spLocks noGrp="1"/>
          </p:cNvSpPr>
          <p:nvPr>
            <p:ph type="pic" idx="2"/>
          </p:nvPr>
        </p:nvSpPr>
        <p:spPr>
          <a:xfrm>
            <a:off x="0" y="0"/>
            <a:ext cx="12192000" cy="6858000"/>
          </a:xfrm>
          <a:prstGeom prst="rect">
            <a:avLst/>
          </a:prstGeom>
          <a:noFill/>
          <a:ln>
            <a:noFill/>
          </a:ln>
        </p:spPr>
      </p:sp>
      <p:sp>
        <p:nvSpPr>
          <p:cNvPr id="51" name="Google Shape;51;p14"/>
          <p:cNvSpPr txBox="1">
            <a:spLocks noGrp="1"/>
          </p:cNvSpPr>
          <p:nvPr>
            <p:ph type="ctrTitle"/>
          </p:nvPr>
        </p:nvSpPr>
        <p:spPr>
          <a:xfrm>
            <a:off x="636371" y="2966416"/>
            <a:ext cx="7162799" cy="2307480"/>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subTitle" idx="1"/>
          </p:nvPr>
        </p:nvSpPr>
        <p:spPr>
          <a:xfrm>
            <a:off x="636372" y="5519450"/>
            <a:ext cx="7162799" cy="862069"/>
          </a:xfrm>
          <a:prstGeom prst="rect">
            <a:avLst/>
          </a:prstGeom>
          <a:noFill/>
          <a:ln>
            <a:noFill/>
          </a:ln>
        </p:spPr>
        <p:txBody>
          <a:bodyPr spcFirstLastPara="1" wrap="square" lIns="0" tIns="45700" rIns="91425" bIns="45700" anchor="t" anchorCtr="0">
            <a:normAutofit/>
          </a:bodyPr>
          <a:lstStyle>
            <a:lvl1pPr lvl="0" algn="l">
              <a:lnSpc>
                <a:spcPct val="120000"/>
              </a:lnSpc>
              <a:spcBef>
                <a:spcPts val="1000"/>
              </a:spcBef>
              <a:spcAft>
                <a:spcPts val="0"/>
              </a:spcAft>
              <a:buSzPts val="2640"/>
              <a:buNone/>
              <a:defRPr sz="2400">
                <a:solidFill>
                  <a:schemeClr val="lt1"/>
                </a:solidFill>
                <a:latin typeface="Noto Sans"/>
                <a:ea typeface="Noto Sans"/>
                <a:cs typeface="Noto Sans"/>
                <a:sym typeface="Noto Sans"/>
              </a:defRPr>
            </a:lvl1pPr>
            <a:lvl2pPr lvl="1" algn="ctr">
              <a:lnSpc>
                <a:spcPct val="120000"/>
              </a:lnSpc>
              <a:spcBef>
                <a:spcPts val="500"/>
              </a:spcBef>
              <a:spcAft>
                <a:spcPts val="0"/>
              </a:spcAft>
              <a:buSzPts val="2200"/>
              <a:buNone/>
              <a:defRPr sz="20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3" name="Google Shape;53;p14" descr="Text&#10;&#10;Description automatically generated"/>
          <p:cNvPicPr preferRelativeResize="0"/>
          <p:nvPr/>
        </p:nvPicPr>
        <p:blipFill rotWithShape="1">
          <a:blip r:embed="rId2">
            <a:alphaModFix/>
          </a:blip>
          <a:srcRect/>
          <a:stretch/>
        </p:blipFill>
        <p:spPr>
          <a:xfrm>
            <a:off x="636371" y="541645"/>
            <a:ext cx="3642890" cy="1681334"/>
          </a:xfrm>
          <a:prstGeom prst="rect">
            <a:avLst/>
          </a:prstGeom>
          <a:noFill/>
          <a:ln>
            <a:noFill/>
          </a:ln>
        </p:spPr>
      </p:pic>
      <p:sp>
        <p:nvSpPr>
          <p:cNvPr id="54" name="Google Shape;54;p14"/>
          <p:cNvSpPr>
            <a:spLocks noGrp="1"/>
          </p:cNvSpPr>
          <p:nvPr>
            <p:ph type="pic" idx="3"/>
          </p:nvPr>
        </p:nvSpPr>
        <p:spPr>
          <a:xfrm>
            <a:off x="7974231" y="228572"/>
            <a:ext cx="3581398" cy="2307480"/>
          </a:xfrm>
          <a:prstGeom prst="rect">
            <a:avLst/>
          </a:prstGeom>
          <a:solidFill>
            <a:srgbClr val="BEBAA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lt2"/>
        </a:solidFill>
        <a:effectLst/>
      </p:bgPr>
    </p:bg>
    <p:spTree>
      <p:nvGrpSpPr>
        <p:cNvPr id="1" name="Shape 55"/>
        <p:cNvGrpSpPr/>
        <p:nvPr/>
      </p:nvGrpSpPr>
      <p:grpSpPr>
        <a:xfrm>
          <a:off x="0" y="0"/>
          <a:ext cx="0" cy="0"/>
          <a:chOff x="0" y="0"/>
          <a:chExt cx="0" cy="0"/>
        </a:xfrm>
      </p:grpSpPr>
      <p:sp>
        <p:nvSpPr>
          <p:cNvPr id="56" name="Google Shape;56;p15"/>
          <p:cNvSpPr/>
          <p:nvPr/>
        </p:nvSpPr>
        <p:spPr>
          <a:xfrm>
            <a:off x="6488935" y="-88135"/>
            <a:ext cx="5703065" cy="6946135"/>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15"/>
          <p:cNvSpPr txBox="1">
            <a:spLocks noGrp="1"/>
          </p:cNvSpPr>
          <p:nvPr>
            <p:ph type="title"/>
          </p:nvPr>
        </p:nvSpPr>
        <p:spPr>
          <a:xfrm>
            <a:off x="7094669" y="727113"/>
            <a:ext cx="4450890" cy="2771455"/>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4500"/>
              <a:buFont typeface="Calibri"/>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7094669" y="3574636"/>
            <a:ext cx="4450890" cy="1500187"/>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2640"/>
              <a:buNone/>
              <a:defRPr sz="2400">
                <a:solidFill>
                  <a:schemeClr val="lt1"/>
                </a:solidFill>
              </a:defRPr>
            </a:lvl1pPr>
            <a:lvl2pPr marL="914400" lvl="1" indent="-228600" algn="l">
              <a:lnSpc>
                <a:spcPct val="120000"/>
              </a:lnSpc>
              <a:spcBef>
                <a:spcPts val="500"/>
              </a:spcBef>
              <a:spcAft>
                <a:spcPts val="0"/>
              </a:spcAft>
              <a:buSzPts val="2200"/>
              <a:buNone/>
              <a:defRPr sz="2000">
                <a:solidFill>
                  <a:srgbClr val="888888"/>
                </a:solidFill>
              </a:defRPr>
            </a:lvl2pPr>
            <a:lvl3pPr marL="1371600" lvl="2" indent="-228600" algn="l">
              <a:lnSpc>
                <a:spcPct val="120000"/>
              </a:lnSpc>
              <a:spcBef>
                <a:spcPts val="500"/>
              </a:spcBef>
              <a:spcAft>
                <a:spcPts val="0"/>
              </a:spcAft>
              <a:buSzPts val="1980"/>
              <a:buNone/>
              <a:defRPr sz="1800">
                <a:solidFill>
                  <a:srgbClr val="888888"/>
                </a:solidFill>
              </a:defRPr>
            </a:lvl3pPr>
            <a:lvl4pPr marL="1828800" lvl="3" indent="-228600" algn="l">
              <a:lnSpc>
                <a:spcPct val="120000"/>
              </a:lnSpc>
              <a:spcBef>
                <a:spcPts val="500"/>
              </a:spcBef>
              <a:spcAft>
                <a:spcPts val="0"/>
              </a:spcAft>
              <a:buSzPts val="1760"/>
              <a:buNone/>
              <a:defRPr sz="1600">
                <a:solidFill>
                  <a:srgbClr val="888888"/>
                </a:solidFill>
              </a:defRPr>
            </a:lvl4pPr>
            <a:lvl5pPr marL="2286000" lvl="4" indent="-228600" algn="l">
              <a:lnSpc>
                <a:spcPct val="120000"/>
              </a:lnSpc>
              <a:spcBef>
                <a:spcPts val="500"/>
              </a:spcBef>
              <a:spcAft>
                <a:spcPts val="0"/>
              </a:spcAft>
              <a:buSzPts val="176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59" name="Google Shape;59;p15"/>
          <p:cNvPicPr preferRelativeResize="0"/>
          <p:nvPr/>
        </p:nvPicPr>
        <p:blipFill rotWithShape="1">
          <a:blip r:embed="rId2">
            <a:alphaModFix/>
          </a:blip>
          <a:srcRect/>
          <a:stretch/>
        </p:blipFill>
        <p:spPr>
          <a:xfrm>
            <a:off x="897496" y="727114"/>
            <a:ext cx="4036246" cy="1862882"/>
          </a:xfrm>
          <a:prstGeom prst="rect">
            <a:avLst/>
          </a:prstGeom>
          <a:noFill/>
          <a:ln>
            <a:noFill/>
          </a:ln>
        </p:spPr>
      </p:pic>
      <p:sp>
        <p:nvSpPr>
          <p:cNvPr id="60" name="Google Shape;60;p15"/>
          <p:cNvSpPr>
            <a:spLocks noGrp="1"/>
          </p:cNvSpPr>
          <p:nvPr>
            <p:ph type="pic" idx="2"/>
          </p:nvPr>
        </p:nvSpPr>
        <p:spPr>
          <a:xfrm>
            <a:off x="897496" y="3574636"/>
            <a:ext cx="3581398" cy="2307480"/>
          </a:xfrm>
          <a:prstGeom prst="rect">
            <a:avLst/>
          </a:prstGeom>
          <a:solidFill>
            <a:srgbClr val="BEBAA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blank">
  <p:cSld name="Title Only - blank">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418641" y="296885"/>
            <a:ext cx="10935159" cy="1325563"/>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adient background" type="blank">
  <p:cSld name="BLANK">
    <p:bg>
      <p:bgPr>
        <a:gradFill>
          <a:gsLst>
            <a:gs pos="0">
              <a:schemeClr val="accent1"/>
            </a:gs>
            <a:gs pos="100000">
              <a:schemeClr val="accent2"/>
            </a:gs>
          </a:gsLst>
          <a:lin ang="10800000" scaled="0"/>
        </a:gradFill>
        <a:effectLst/>
      </p:bgPr>
    </p:bg>
    <p:spTree>
      <p:nvGrpSpPr>
        <p:cNvPr id="1" name="Shape 6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 with Color Block - Sunset">
  <p:cSld name="Content with Color Block - Sunset">
    <p:spTree>
      <p:nvGrpSpPr>
        <p:cNvPr id="1" name="Shape 64"/>
        <p:cNvGrpSpPr/>
        <p:nvPr/>
      </p:nvGrpSpPr>
      <p:grpSpPr>
        <a:xfrm>
          <a:off x="0" y="0"/>
          <a:ext cx="0" cy="0"/>
          <a:chOff x="0" y="0"/>
          <a:chExt cx="0" cy="0"/>
        </a:xfrm>
      </p:grpSpPr>
      <p:sp>
        <p:nvSpPr>
          <p:cNvPr id="65" name="Google Shape;65;p26"/>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26"/>
          <p:cNvSpPr/>
          <p:nvPr/>
        </p:nvSpPr>
        <p:spPr>
          <a:xfrm>
            <a:off x="420363" y="371149"/>
            <a:ext cx="4351662" cy="32940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26"/>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6"/>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with Color Block - Sunflower">
  <p:cSld name="Content with Color Block - Sunflower">
    <p:spTree>
      <p:nvGrpSpPr>
        <p:cNvPr id="1" name="Shape 69"/>
        <p:cNvGrpSpPr/>
        <p:nvPr/>
      </p:nvGrpSpPr>
      <p:grpSpPr>
        <a:xfrm>
          <a:off x="0" y="0"/>
          <a:ext cx="0" cy="0"/>
          <a:chOff x="0" y="0"/>
          <a:chExt cx="0" cy="0"/>
        </a:xfrm>
      </p:grpSpPr>
      <p:sp>
        <p:nvSpPr>
          <p:cNvPr id="70" name="Google Shape;70;p27"/>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27"/>
          <p:cNvSpPr/>
          <p:nvPr/>
        </p:nvSpPr>
        <p:spPr>
          <a:xfrm>
            <a:off x="420363" y="371149"/>
            <a:ext cx="4351662" cy="32940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7"/>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dk1"/>
              </a:buClr>
              <a:buSzPts val="3200"/>
              <a:buFont typeface="Calibri"/>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Color Block - Azure">
  <p:cSld name="Content with Color Block - Azure">
    <p:spTree>
      <p:nvGrpSpPr>
        <p:cNvPr id="1" name="Shape 74"/>
        <p:cNvGrpSpPr/>
        <p:nvPr/>
      </p:nvGrpSpPr>
      <p:grpSpPr>
        <a:xfrm>
          <a:off x="0" y="0"/>
          <a:ext cx="0" cy="0"/>
          <a:chOff x="0" y="0"/>
          <a:chExt cx="0" cy="0"/>
        </a:xfrm>
      </p:grpSpPr>
      <p:sp>
        <p:nvSpPr>
          <p:cNvPr id="75" name="Google Shape;75;p28"/>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p28"/>
          <p:cNvSpPr/>
          <p:nvPr/>
        </p:nvSpPr>
        <p:spPr>
          <a:xfrm>
            <a:off x="420363" y="371149"/>
            <a:ext cx="4351662" cy="32940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28"/>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ntent with Color Block - Emerald">
  <p:cSld name="Content with Color Block - Emerald">
    <p:spTree>
      <p:nvGrpSpPr>
        <p:cNvPr id="1" name="Shape 79"/>
        <p:cNvGrpSpPr/>
        <p:nvPr/>
      </p:nvGrpSpPr>
      <p:grpSpPr>
        <a:xfrm>
          <a:off x="0" y="0"/>
          <a:ext cx="0" cy="0"/>
          <a:chOff x="0" y="0"/>
          <a:chExt cx="0" cy="0"/>
        </a:xfrm>
      </p:grpSpPr>
      <p:sp>
        <p:nvSpPr>
          <p:cNvPr id="80" name="Google Shape;80;p29"/>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p29"/>
          <p:cNvSpPr/>
          <p:nvPr/>
        </p:nvSpPr>
        <p:spPr>
          <a:xfrm>
            <a:off x="420363" y="371149"/>
            <a:ext cx="4351662" cy="32940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29"/>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olour Block - Wild Berry">
  <p:cSld name="Content with Colour Block - Wild Berry">
    <p:spTree>
      <p:nvGrpSpPr>
        <p:cNvPr id="1" name="Shape 84"/>
        <p:cNvGrpSpPr/>
        <p:nvPr/>
      </p:nvGrpSpPr>
      <p:grpSpPr>
        <a:xfrm>
          <a:off x="0" y="0"/>
          <a:ext cx="0" cy="0"/>
          <a:chOff x="0" y="0"/>
          <a:chExt cx="0" cy="0"/>
        </a:xfrm>
      </p:grpSpPr>
      <p:sp>
        <p:nvSpPr>
          <p:cNvPr id="85" name="Google Shape;85;p30"/>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30"/>
          <p:cNvSpPr/>
          <p:nvPr/>
        </p:nvSpPr>
        <p:spPr>
          <a:xfrm>
            <a:off x="420363" y="371149"/>
            <a:ext cx="4351662" cy="3294044"/>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30"/>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0"/>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olour Block - Amethyst">
  <p:cSld name="Content with Colour Block - Amethyst">
    <p:spTree>
      <p:nvGrpSpPr>
        <p:cNvPr id="1" name="Shape 89"/>
        <p:cNvGrpSpPr/>
        <p:nvPr/>
      </p:nvGrpSpPr>
      <p:grpSpPr>
        <a:xfrm>
          <a:off x="0" y="0"/>
          <a:ext cx="0" cy="0"/>
          <a:chOff x="0" y="0"/>
          <a:chExt cx="0" cy="0"/>
        </a:xfrm>
      </p:grpSpPr>
      <p:sp>
        <p:nvSpPr>
          <p:cNvPr id="90" name="Google Shape;90;p31"/>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31"/>
          <p:cNvSpPr/>
          <p:nvPr/>
        </p:nvSpPr>
        <p:spPr>
          <a:xfrm>
            <a:off x="420363" y="371149"/>
            <a:ext cx="4351662" cy="329404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31"/>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1"/>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16"/>
          <p:cNvSpPr txBox="1">
            <a:spLocks noGrp="1"/>
          </p:cNvSpPr>
          <p:nvPr>
            <p:ph type="body" idx="1"/>
          </p:nvPr>
        </p:nvSpPr>
        <p:spPr>
          <a:xfrm>
            <a:off x="418641" y="2311843"/>
            <a:ext cx="10935159" cy="3796880"/>
          </a:xfrm>
          <a:prstGeom prst="rect">
            <a:avLst/>
          </a:prstGeom>
          <a:noFill/>
          <a:ln>
            <a:noFill/>
          </a:ln>
        </p:spPr>
        <p:txBody>
          <a:bodyPr spcFirstLastPara="1" wrap="square" lIns="0" tIns="45700" rIns="91425" bIns="45700" anchor="t" anchorCtr="0">
            <a:normAutofit/>
          </a:bodyPr>
          <a:lstStyle>
            <a:lvl1pPr marL="457200" lvl="0" indent="-396240" algn="l">
              <a:lnSpc>
                <a:spcPct val="120000"/>
              </a:lnSpc>
              <a:spcBef>
                <a:spcPts val="1000"/>
              </a:spcBef>
              <a:spcAft>
                <a:spcPts val="0"/>
              </a:spcAft>
              <a:buClr>
                <a:schemeClr val="accent1"/>
              </a:buClr>
              <a:buSzPts val="2640"/>
              <a:buChar char="•"/>
              <a:defRPr/>
            </a:lvl1pPr>
            <a:lvl2pPr marL="914400" lvl="1" indent="-382269" algn="l">
              <a:lnSpc>
                <a:spcPct val="120000"/>
              </a:lnSpc>
              <a:spcBef>
                <a:spcPts val="500"/>
              </a:spcBef>
              <a:spcAft>
                <a:spcPts val="0"/>
              </a:spcAft>
              <a:buClr>
                <a:schemeClr val="accent1"/>
              </a:buClr>
              <a:buSzPts val="2420"/>
              <a:buChar char="•"/>
              <a:defRPr/>
            </a:lvl2pPr>
            <a:lvl3pPr marL="1371600" lvl="2" indent="-368300" algn="l">
              <a:lnSpc>
                <a:spcPct val="120000"/>
              </a:lnSpc>
              <a:spcBef>
                <a:spcPts val="500"/>
              </a:spcBef>
              <a:spcAft>
                <a:spcPts val="0"/>
              </a:spcAft>
              <a:buClr>
                <a:schemeClr val="accent1"/>
              </a:buClr>
              <a:buSzPts val="2200"/>
              <a:buChar char="•"/>
              <a:defRPr/>
            </a:lvl3pPr>
            <a:lvl4pPr marL="1828800" lvl="3" indent="-354330" algn="l">
              <a:lnSpc>
                <a:spcPct val="120000"/>
              </a:lnSpc>
              <a:spcBef>
                <a:spcPts val="500"/>
              </a:spcBef>
              <a:spcAft>
                <a:spcPts val="0"/>
              </a:spcAft>
              <a:buClr>
                <a:schemeClr val="accent1"/>
              </a:buClr>
              <a:buSzPts val="1980"/>
              <a:buChar char="•"/>
              <a:defRPr/>
            </a:lvl4pPr>
            <a:lvl5pPr marL="2286000" lvl="4" indent="-340360" algn="l">
              <a:lnSpc>
                <a:spcPct val="120000"/>
              </a:lnSpc>
              <a:spcBef>
                <a:spcPts val="500"/>
              </a:spcBef>
              <a:spcAft>
                <a:spcPts val="0"/>
              </a:spcAft>
              <a:buClr>
                <a:schemeClr val="accent1"/>
              </a:buClr>
              <a:buSzPts val="17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6"/>
          <p:cNvSpPr txBox="1">
            <a:spLocks noGrp="1"/>
          </p:cNvSpPr>
          <p:nvPr>
            <p:ph type="title"/>
          </p:nvPr>
        </p:nvSpPr>
        <p:spPr>
          <a:xfrm>
            <a:off x="418641" y="296886"/>
            <a:ext cx="10935159" cy="966369"/>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p:nvPr/>
        </p:nvSpPr>
        <p:spPr>
          <a:xfrm>
            <a:off x="418641" y="1298407"/>
            <a:ext cx="10935159" cy="99351"/>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16"/>
          <p:cNvSpPr txBox="1">
            <a:spLocks noGrp="1"/>
          </p:cNvSpPr>
          <p:nvPr>
            <p:ph type="body" idx="2"/>
          </p:nvPr>
        </p:nvSpPr>
        <p:spPr>
          <a:xfrm>
            <a:off x="419100" y="1698648"/>
            <a:ext cx="5874124" cy="419100"/>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2420"/>
              <a:buFont typeface="Calibri"/>
              <a:buNone/>
              <a:defRPr sz="2200" b="1" i="0" u="none" cap="none">
                <a:solidFill>
                  <a:schemeClr val="dk1"/>
                </a:solidFill>
                <a:latin typeface="Calibri"/>
                <a:ea typeface="Calibri"/>
                <a:cs typeface="Calibri"/>
                <a:sym typeface="Calibri"/>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1 1">
  <p:cSld name="Title Slide 1_1">
    <p:bg>
      <p:bgPr>
        <a:blipFill rotWithShape="1">
          <a:blip r:embed="rId2">
            <a:alphaModFix/>
          </a:blip>
          <a:tile tx="0" ty="444500" sx="50002" sy="50002" flip="none" algn="tl"/>
        </a:blipFill>
        <a:effectLst/>
      </p:bgPr>
    </p:bg>
    <p:spTree>
      <p:nvGrpSpPr>
        <p:cNvPr id="1" name="Shape 94"/>
        <p:cNvGrpSpPr/>
        <p:nvPr/>
      </p:nvGrpSpPr>
      <p:grpSpPr>
        <a:xfrm>
          <a:off x="0" y="0"/>
          <a:ext cx="0" cy="0"/>
          <a:chOff x="0" y="0"/>
          <a:chExt cx="0" cy="0"/>
        </a:xfrm>
      </p:grpSpPr>
      <p:sp>
        <p:nvSpPr>
          <p:cNvPr id="95" name="Google Shape;95;g209a7285e74_0_461"/>
          <p:cNvSpPr/>
          <p:nvPr/>
        </p:nvSpPr>
        <p:spPr>
          <a:xfrm>
            <a:off x="1907059" y="0"/>
            <a:ext cx="8377800" cy="6858000"/>
          </a:xfrm>
          <a:prstGeom prst="rect">
            <a:avLst/>
          </a:prstGeom>
          <a:solidFill>
            <a:schemeClr val="lt1"/>
          </a:solidFill>
          <a:ln>
            <a:noFill/>
          </a:ln>
          <a:effectLst>
            <a:outerShdw blurRad="349625" sx="101510" sy="101510" algn="ctr" rotWithShape="0">
              <a:srgbClr val="000000">
                <a:alpha val="443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g209a7285e74_0_461"/>
          <p:cNvSpPr txBox="1">
            <a:spLocks noGrp="1"/>
          </p:cNvSpPr>
          <p:nvPr>
            <p:ph type="ctrTitle"/>
          </p:nvPr>
        </p:nvSpPr>
        <p:spPr>
          <a:xfrm>
            <a:off x="2514600" y="2852110"/>
            <a:ext cx="7162800" cy="23076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g209a7285e74_0_461"/>
          <p:cNvSpPr txBox="1">
            <a:spLocks noGrp="1"/>
          </p:cNvSpPr>
          <p:nvPr>
            <p:ph type="subTitle" idx="1"/>
          </p:nvPr>
        </p:nvSpPr>
        <p:spPr>
          <a:xfrm>
            <a:off x="2514599" y="5257800"/>
            <a:ext cx="7162800" cy="1600200"/>
          </a:xfrm>
          <a:prstGeom prst="rect">
            <a:avLst/>
          </a:prstGeom>
          <a:noFill/>
          <a:ln>
            <a:noFill/>
          </a:ln>
        </p:spPr>
        <p:txBody>
          <a:bodyPr spcFirstLastPara="1" wrap="square" lIns="0" tIns="45700" rIns="91425" bIns="45700" anchor="t" anchorCtr="0">
            <a:normAutofit/>
          </a:bodyPr>
          <a:lstStyle>
            <a:lvl1pPr lvl="0" algn="l" rtl="0">
              <a:lnSpc>
                <a:spcPct val="120000"/>
              </a:lnSpc>
              <a:spcBef>
                <a:spcPts val="1000"/>
              </a:spcBef>
              <a:spcAft>
                <a:spcPts val="0"/>
              </a:spcAft>
              <a:buSzPts val="2640"/>
              <a:buNone/>
              <a:defRPr sz="2400">
                <a:latin typeface="Noto Sans"/>
                <a:ea typeface="Noto Sans"/>
                <a:cs typeface="Noto Sans"/>
                <a:sym typeface="Noto Sans"/>
              </a:defRPr>
            </a:lvl1pPr>
            <a:lvl2pPr lvl="1" algn="ctr" rtl="0">
              <a:lnSpc>
                <a:spcPct val="120000"/>
              </a:lnSpc>
              <a:spcBef>
                <a:spcPts val="500"/>
              </a:spcBef>
              <a:spcAft>
                <a:spcPts val="0"/>
              </a:spcAft>
              <a:buSzPts val="2200"/>
              <a:buNone/>
              <a:defRPr sz="2000"/>
            </a:lvl2pPr>
            <a:lvl3pPr lvl="2" algn="ctr" rtl="0">
              <a:lnSpc>
                <a:spcPct val="120000"/>
              </a:lnSpc>
              <a:spcBef>
                <a:spcPts val="500"/>
              </a:spcBef>
              <a:spcAft>
                <a:spcPts val="0"/>
              </a:spcAft>
              <a:buSzPts val="1980"/>
              <a:buNone/>
              <a:defRPr sz="1800"/>
            </a:lvl3pPr>
            <a:lvl4pPr lvl="3" algn="ctr" rtl="0">
              <a:lnSpc>
                <a:spcPct val="120000"/>
              </a:lnSpc>
              <a:spcBef>
                <a:spcPts val="500"/>
              </a:spcBef>
              <a:spcAft>
                <a:spcPts val="0"/>
              </a:spcAft>
              <a:buSzPts val="1760"/>
              <a:buNone/>
              <a:defRPr sz="1600"/>
            </a:lvl4pPr>
            <a:lvl5pPr lvl="4" algn="ctr" rtl="0">
              <a:lnSpc>
                <a:spcPct val="120000"/>
              </a:lnSpc>
              <a:spcBef>
                <a:spcPts val="500"/>
              </a:spcBef>
              <a:spcAft>
                <a:spcPts val="0"/>
              </a:spcAft>
              <a:buSzPts val="176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98" name="Google Shape;98;g209a7285e74_0_461"/>
          <p:cNvPicPr preferRelativeResize="0"/>
          <p:nvPr/>
        </p:nvPicPr>
        <p:blipFill rotWithShape="1">
          <a:blip r:embed="rId3">
            <a:alphaModFix/>
          </a:blip>
          <a:srcRect/>
          <a:stretch/>
        </p:blipFill>
        <p:spPr>
          <a:xfrm>
            <a:off x="2512541" y="374073"/>
            <a:ext cx="2501588" cy="115457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blipFill rotWithShape="1">
          <a:blip r:embed="rId2">
            <a:alphaModFix/>
          </a:blip>
          <a:tile tx="0" ty="444500" sx="50002" sy="50002" flip="none" algn="tl"/>
        </a:blipFill>
        <a:effectLst/>
      </p:bgPr>
    </p:bg>
    <p:spTree>
      <p:nvGrpSpPr>
        <p:cNvPr id="1" name="Shape 103"/>
        <p:cNvGrpSpPr/>
        <p:nvPr/>
      </p:nvGrpSpPr>
      <p:grpSpPr>
        <a:xfrm>
          <a:off x="0" y="0"/>
          <a:ext cx="0" cy="0"/>
          <a:chOff x="0" y="0"/>
          <a:chExt cx="0" cy="0"/>
        </a:xfrm>
      </p:grpSpPr>
      <p:sp>
        <p:nvSpPr>
          <p:cNvPr id="104" name="Google Shape;104;g209a7285e74_0_285"/>
          <p:cNvSpPr/>
          <p:nvPr/>
        </p:nvSpPr>
        <p:spPr>
          <a:xfrm>
            <a:off x="1907059" y="0"/>
            <a:ext cx="8377800" cy="6858000"/>
          </a:xfrm>
          <a:prstGeom prst="rect">
            <a:avLst/>
          </a:prstGeom>
          <a:solidFill>
            <a:schemeClr val="lt1"/>
          </a:solidFill>
          <a:ln>
            <a:noFill/>
          </a:ln>
          <a:effectLst>
            <a:outerShdw blurRad="349625" sx="101510" sy="101510" algn="ctr" rotWithShape="0">
              <a:srgbClr val="000000">
                <a:alpha val="443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g209a7285e74_0_285"/>
          <p:cNvSpPr txBox="1">
            <a:spLocks noGrp="1"/>
          </p:cNvSpPr>
          <p:nvPr>
            <p:ph type="ctrTitle"/>
          </p:nvPr>
        </p:nvSpPr>
        <p:spPr>
          <a:xfrm>
            <a:off x="2514600" y="2852110"/>
            <a:ext cx="7162800" cy="23076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g209a7285e74_0_285"/>
          <p:cNvSpPr txBox="1">
            <a:spLocks noGrp="1"/>
          </p:cNvSpPr>
          <p:nvPr>
            <p:ph type="subTitle" idx="1"/>
          </p:nvPr>
        </p:nvSpPr>
        <p:spPr>
          <a:xfrm>
            <a:off x="2514599" y="5257800"/>
            <a:ext cx="7162800" cy="1600200"/>
          </a:xfrm>
          <a:prstGeom prst="rect">
            <a:avLst/>
          </a:prstGeom>
          <a:noFill/>
          <a:ln>
            <a:noFill/>
          </a:ln>
        </p:spPr>
        <p:txBody>
          <a:bodyPr spcFirstLastPara="1" wrap="square" lIns="0" tIns="45700" rIns="91425" bIns="45700" anchor="t" anchorCtr="0">
            <a:normAutofit/>
          </a:bodyPr>
          <a:lstStyle>
            <a:lvl1pPr lvl="0" algn="l" rtl="0">
              <a:lnSpc>
                <a:spcPct val="120000"/>
              </a:lnSpc>
              <a:spcBef>
                <a:spcPts val="1000"/>
              </a:spcBef>
              <a:spcAft>
                <a:spcPts val="0"/>
              </a:spcAft>
              <a:buSzPts val="2640"/>
              <a:buNone/>
              <a:defRPr sz="2400">
                <a:latin typeface="Noto Sans"/>
                <a:ea typeface="Noto Sans"/>
                <a:cs typeface="Noto Sans"/>
                <a:sym typeface="Noto Sans"/>
              </a:defRPr>
            </a:lvl1pPr>
            <a:lvl2pPr lvl="1" algn="ctr" rtl="0">
              <a:lnSpc>
                <a:spcPct val="120000"/>
              </a:lnSpc>
              <a:spcBef>
                <a:spcPts val="500"/>
              </a:spcBef>
              <a:spcAft>
                <a:spcPts val="0"/>
              </a:spcAft>
              <a:buSzPts val="2200"/>
              <a:buNone/>
              <a:defRPr sz="2000"/>
            </a:lvl2pPr>
            <a:lvl3pPr lvl="2" algn="ctr" rtl="0">
              <a:lnSpc>
                <a:spcPct val="120000"/>
              </a:lnSpc>
              <a:spcBef>
                <a:spcPts val="500"/>
              </a:spcBef>
              <a:spcAft>
                <a:spcPts val="0"/>
              </a:spcAft>
              <a:buSzPts val="1980"/>
              <a:buNone/>
              <a:defRPr sz="1800"/>
            </a:lvl3pPr>
            <a:lvl4pPr lvl="3" algn="ctr" rtl="0">
              <a:lnSpc>
                <a:spcPct val="120000"/>
              </a:lnSpc>
              <a:spcBef>
                <a:spcPts val="500"/>
              </a:spcBef>
              <a:spcAft>
                <a:spcPts val="0"/>
              </a:spcAft>
              <a:buSzPts val="1760"/>
              <a:buNone/>
              <a:defRPr sz="1600"/>
            </a:lvl4pPr>
            <a:lvl5pPr lvl="4" algn="ctr" rtl="0">
              <a:lnSpc>
                <a:spcPct val="120000"/>
              </a:lnSpc>
              <a:spcBef>
                <a:spcPts val="500"/>
              </a:spcBef>
              <a:spcAft>
                <a:spcPts val="0"/>
              </a:spcAft>
              <a:buSzPts val="176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107" name="Google Shape;107;g209a7285e74_0_285"/>
          <p:cNvPicPr preferRelativeResize="0"/>
          <p:nvPr/>
        </p:nvPicPr>
        <p:blipFill rotWithShape="1">
          <a:blip r:embed="rId3">
            <a:alphaModFix/>
          </a:blip>
          <a:srcRect/>
          <a:stretch/>
        </p:blipFill>
        <p:spPr>
          <a:xfrm>
            <a:off x="2512541" y="374073"/>
            <a:ext cx="2501588" cy="11545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8"/>
        <p:cNvGrpSpPr/>
        <p:nvPr/>
      </p:nvGrpSpPr>
      <p:grpSpPr>
        <a:xfrm>
          <a:off x="0" y="0"/>
          <a:ext cx="0" cy="0"/>
          <a:chOff x="0" y="0"/>
          <a:chExt cx="0" cy="0"/>
        </a:xfrm>
      </p:grpSpPr>
      <p:sp>
        <p:nvSpPr>
          <p:cNvPr id="109" name="Google Shape;109;g209a7285e74_0_290"/>
          <p:cNvSpPr txBox="1">
            <a:spLocks noGrp="1"/>
          </p:cNvSpPr>
          <p:nvPr>
            <p:ph type="body" idx="1"/>
          </p:nvPr>
        </p:nvSpPr>
        <p:spPr>
          <a:xfrm>
            <a:off x="418641" y="2311843"/>
            <a:ext cx="10935300" cy="3796800"/>
          </a:xfrm>
          <a:prstGeom prst="rect">
            <a:avLst/>
          </a:prstGeom>
          <a:noFill/>
          <a:ln>
            <a:noFill/>
          </a:ln>
        </p:spPr>
        <p:txBody>
          <a:bodyPr spcFirstLastPara="1" wrap="square" lIns="0" tIns="45700" rIns="91425" bIns="45700" anchor="t" anchorCtr="0">
            <a:normAutofit/>
          </a:bodyPr>
          <a:lstStyle>
            <a:lvl1pPr marL="457200" lvl="0" indent="-396240" algn="l" rtl="0">
              <a:lnSpc>
                <a:spcPct val="120000"/>
              </a:lnSpc>
              <a:spcBef>
                <a:spcPts val="1000"/>
              </a:spcBef>
              <a:spcAft>
                <a:spcPts val="0"/>
              </a:spcAft>
              <a:buClr>
                <a:schemeClr val="accent1"/>
              </a:buClr>
              <a:buSzPts val="2640"/>
              <a:buChar char="•"/>
              <a:defRPr/>
            </a:lvl1pPr>
            <a:lvl2pPr marL="914400" lvl="1" indent="-382269" algn="l" rtl="0">
              <a:lnSpc>
                <a:spcPct val="120000"/>
              </a:lnSpc>
              <a:spcBef>
                <a:spcPts val="500"/>
              </a:spcBef>
              <a:spcAft>
                <a:spcPts val="0"/>
              </a:spcAft>
              <a:buClr>
                <a:schemeClr val="accent1"/>
              </a:buClr>
              <a:buSzPts val="2420"/>
              <a:buChar char="•"/>
              <a:defRPr/>
            </a:lvl2pPr>
            <a:lvl3pPr marL="1371600" lvl="2" indent="-368300" algn="l" rtl="0">
              <a:lnSpc>
                <a:spcPct val="120000"/>
              </a:lnSpc>
              <a:spcBef>
                <a:spcPts val="500"/>
              </a:spcBef>
              <a:spcAft>
                <a:spcPts val="0"/>
              </a:spcAft>
              <a:buClr>
                <a:schemeClr val="accent1"/>
              </a:buClr>
              <a:buSzPts val="2200"/>
              <a:buChar char="•"/>
              <a:defRPr/>
            </a:lvl3pPr>
            <a:lvl4pPr marL="1828800" lvl="3" indent="-354330" algn="l" rtl="0">
              <a:lnSpc>
                <a:spcPct val="120000"/>
              </a:lnSpc>
              <a:spcBef>
                <a:spcPts val="500"/>
              </a:spcBef>
              <a:spcAft>
                <a:spcPts val="0"/>
              </a:spcAft>
              <a:buClr>
                <a:schemeClr val="accent1"/>
              </a:buClr>
              <a:buSzPts val="1980"/>
              <a:buChar char="•"/>
              <a:defRPr/>
            </a:lvl4pPr>
            <a:lvl5pPr marL="2286000" lvl="4" indent="-340360" algn="l" rtl="0">
              <a:lnSpc>
                <a:spcPct val="120000"/>
              </a:lnSpc>
              <a:spcBef>
                <a:spcPts val="500"/>
              </a:spcBef>
              <a:spcAft>
                <a:spcPts val="0"/>
              </a:spcAft>
              <a:buClr>
                <a:schemeClr val="accent1"/>
              </a:buClr>
              <a:buSzPts val="176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0" name="Google Shape;110;g209a7285e74_0_290"/>
          <p:cNvSpPr txBox="1">
            <a:spLocks noGrp="1"/>
          </p:cNvSpPr>
          <p:nvPr>
            <p:ph type="title"/>
          </p:nvPr>
        </p:nvSpPr>
        <p:spPr>
          <a:xfrm>
            <a:off x="418641" y="296886"/>
            <a:ext cx="10935300" cy="966300"/>
          </a:xfrm>
          <a:prstGeom prst="rect">
            <a:avLst/>
          </a:prstGeom>
          <a:noFill/>
          <a:ln>
            <a:noFill/>
          </a:ln>
        </p:spPr>
        <p:txBody>
          <a:bodyPr spcFirstLastPara="1" wrap="square" lIns="0" tIns="45700" rIns="91425" bIns="45700" anchor="ctr" anchorCtr="0">
            <a:noAutofit/>
          </a:bodyPr>
          <a:lstStyle>
            <a:lvl1pPr lvl="0" algn="l" rtl="0">
              <a:lnSpc>
                <a:spcPct val="75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g209a7285e74_0_290"/>
          <p:cNvSpPr/>
          <p:nvPr/>
        </p:nvSpPr>
        <p:spPr>
          <a:xfrm>
            <a:off x="418641" y="1298407"/>
            <a:ext cx="10935300" cy="99300"/>
          </a:xfrm>
          <a:prstGeom prst="rect">
            <a:avLst/>
          </a:prstGeom>
          <a:gradFill>
            <a:gsLst>
              <a:gs pos="0">
                <a:schemeClr val="accent1"/>
              </a:gs>
              <a:gs pos="100000">
                <a:schemeClr val="accent2"/>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g209a7285e74_0_290"/>
          <p:cNvSpPr txBox="1">
            <a:spLocks noGrp="1"/>
          </p:cNvSpPr>
          <p:nvPr>
            <p:ph type="body" idx="2"/>
          </p:nvPr>
        </p:nvSpPr>
        <p:spPr>
          <a:xfrm>
            <a:off x="419100" y="1698648"/>
            <a:ext cx="5874000" cy="419100"/>
          </a:xfrm>
          <a:prstGeom prst="rect">
            <a:avLst/>
          </a:prstGeom>
          <a:noFill/>
          <a:ln>
            <a:noFill/>
          </a:ln>
        </p:spPr>
        <p:txBody>
          <a:bodyPr spcFirstLastPara="1" wrap="square" lIns="0" tIns="45700" rIns="91425" bIns="45700" anchor="t" anchorCtr="0">
            <a:normAutofit/>
          </a:bodyPr>
          <a:lstStyle>
            <a:lvl1pPr marL="457200" lvl="0" indent="-228600" algn="l" rtl="0">
              <a:lnSpc>
                <a:spcPct val="120000"/>
              </a:lnSpc>
              <a:spcBef>
                <a:spcPts val="1000"/>
              </a:spcBef>
              <a:spcAft>
                <a:spcPts val="0"/>
              </a:spcAft>
              <a:buSzPts val="2420"/>
              <a:buFont typeface="Calibri"/>
              <a:buNone/>
              <a:defRPr sz="2200" b="1" i="0" u="none" cap="none">
                <a:solidFill>
                  <a:schemeClr val="dk1"/>
                </a:solidFill>
                <a:latin typeface="Calibri"/>
                <a:ea typeface="Calibri"/>
                <a:cs typeface="Calibri"/>
                <a:sym typeface="Calibri"/>
              </a:defRPr>
            </a:lvl1pPr>
            <a:lvl2pPr marL="914400" lvl="1" indent="-354330" algn="l" rtl="0">
              <a:lnSpc>
                <a:spcPct val="120000"/>
              </a:lnSpc>
              <a:spcBef>
                <a:spcPts val="500"/>
              </a:spcBef>
              <a:spcAft>
                <a:spcPts val="0"/>
              </a:spcAft>
              <a:buSzPts val="1980"/>
              <a:buChar char="•"/>
              <a:defRPr/>
            </a:lvl2pPr>
            <a:lvl3pPr marL="1371600" lvl="2" indent="-354330" algn="l" rtl="0">
              <a:lnSpc>
                <a:spcPct val="120000"/>
              </a:lnSpc>
              <a:spcBef>
                <a:spcPts val="500"/>
              </a:spcBef>
              <a:spcAft>
                <a:spcPts val="0"/>
              </a:spcAft>
              <a:buSzPts val="1980"/>
              <a:buChar char="•"/>
              <a:defRPr/>
            </a:lvl3pPr>
            <a:lvl4pPr marL="1828800" lvl="3" indent="-354330" algn="l" rtl="0">
              <a:lnSpc>
                <a:spcPct val="120000"/>
              </a:lnSpc>
              <a:spcBef>
                <a:spcPts val="500"/>
              </a:spcBef>
              <a:spcAft>
                <a:spcPts val="0"/>
              </a:spcAft>
              <a:buSzPts val="1980"/>
              <a:buChar char="•"/>
              <a:defRPr/>
            </a:lvl4pPr>
            <a:lvl5pPr marL="2286000" lvl="4" indent="-354329" algn="l" rtl="0">
              <a:lnSpc>
                <a:spcPct val="120000"/>
              </a:lnSpc>
              <a:spcBef>
                <a:spcPts val="500"/>
              </a:spcBef>
              <a:spcAft>
                <a:spcPts val="0"/>
              </a:spcAft>
              <a:buSzPts val="198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113"/>
        <p:cNvGrpSpPr/>
        <p:nvPr/>
      </p:nvGrpSpPr>
      <p:grpSpPr>
        <a:xfrm>
          <a:off x="0" y="0"/>
          <a:ext cx="0" cy="0"/>
          <a:chOff x="0" y="0"/>
          <a:chExt cx="0" cy="0"/>
        </a:xfrm>
      </p:grpSpPr>
      <p:sp>
        <p:nvSpPr>
          <p:cNvPr id="114" name="Google Shape;114;g209a7285e74_0_295"/>
          <p:cNvSpPr txBox="1">
            <a:spLocks noGrp="1"/>
          </p:cNvSpPr>
          <p:nvPr>
            <p:ph type="body" idx="1"/>
          </p:nvPr>
        </p:nvSpPr>
        <p:spPr>
          <a:xfrm>
            <a:off x="418641" y="296885"/>
            <a:ext cx="5157900" cy="1067100"/>
          </a:xfrm>
          <a:prstGeom prst="rect">
            <a:avLst/>
          </a:prstGeom>
          <a:noFill/>
          <a:ln>
            <a:noFill/>
          </a:ln>
        </p:spPr>
        <p:txBody>
          <a:bodyPr spcFirstLastPara="1" wrap="square" lIns="0" tIns="45700" rIns="91425" bIns="45700" anchor="b" anchorCtr="0">
            <a:noAutofit/>
          </a:bodyPr>
          <a:lstStyle>
            <a:lvl1pPr marL="457200" lvl="0" indent="-228600" algn="l" rtl="0">
              <a:lnSpc>
                <a:spcPct val="120000"/>
              </a:lnSpc>
              <a:spcBef>
                <a:spcPts val="1000"/>
              </a:spcBef>
              <a:spcAft>
                <a:spcPts val="0"/>
              </a:spcAft>
              <a:buSzPts val="3080"/>
              <a:buNone/>
              <a:defRPr sz="2800" b="1">
                <a:latin typeface="Calibri"/>
                <a:ea typeface="Calibri"/>
                <a:cs typeface="Calibri"/>
                <a:sym typeface="Calibri"/>
              </a:defRPr>
            </a:lvl1pPr>
            <a:lvl2pPr marL="914400" lvl="1" indent="-228600" algn="l" rtl="0">
              <a:lnSpc>
                <a:spcPct val="120000"/>
              </a:lnSpc>
              <a:spcBef>
                <a:spcPts val="500"/>
              </a:spcBef>
              <a:spcAft>
                <a:spcPts val="0"/>
              </a:spcAft>
              <a:buSzPts val="2200"/>
              <a:buNone/>
              <a:defRPr sz="2000" b="1"/>
            </a:lvl2pPr>
            <a:lvl3pPr marL="1371600" lvl="2" indent="-228600" algn="l" rtl="0">
              <a:lnSpc>
                <a:spcPct val="120000"/>
              </a:lnSpc>
              <a:spcBef>
                <a:spcPts val="500"/>
              </a:spcBef>
              <a:spcAft>
                <a:spcPts val="0"/>
              </a:spcAft>
              <a:buSzPts val="1980"/>
              <a:buNone/>
              <a:defRPr sz="1800" b="1"/>
            </a:lvl3pPr>
            <a:lvl4pPr marL="1828800" lvl="3" indent="-228600" algn="l" rtl="0">
              <a:lnSpc>
                <a:spcPct val="120000"/>
              </a:lnSpc>
              <a:spcBef>
                <a:spcPts val="500"/>
              </a:spcBef>
              <a:spcAft>
                <a:spcPts val="0"/>
              </a:spcAft>
              <a:buSzPts val="1760"/>
              <a:buNone/>
              <a:defRPr sz="1600" b="1"/>
            </a:lvl4pPr>
            <a:lvl5pPr marL="2286000" lvl="4" indent="-228600" algn="l" rtl="0">
              <a:lnSpc>
                <a:spcPct val="120000"/>
              </a:lnSpc>
              <a:spcBef>
                <a:spcPts val="500"/>
              </a:spcBef>
              <a:spcAft>
                <a:spcPts val="0"/>
              </a:spcAft>
              <a:buSzPts val="176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5" name="Google Shape;115;g209a7285e74_0_295"/>
          <p:cNvSpPr txBox="1">
            <a:spLocks noGrp="1"/>
          </p:cNvSpPr>
          <p:nvPr>
            <p:ph type="body" idx="2"/>
          </p:nvPr>
        </p:nvSpPr>
        <p:spPr>
          <a:xfrm>
            <a:off x="418641" y="2311842"/>
            <a:ext cx="5157900" cy="3825300"/>
          </a:xfrm>
          <a:prstGeom prst="rect">
            <a:avLst/>
          </a:prstGeom>
          <a:noFill/>
          <a:ln>
            <a:noFill/>
          </a:ln>
        </p:spPr>
        <p:txBody>
          <a:bodyPr spcFirstLastPara="1" wrap="square" lIns="0" tIns="45700" rIns="91425" bIns="45700" anchor="t" anchorCtr="0">
            <a:normAutofit/>
          </a:bodyPr>
          <a:lstStyle>
            <a:lvl1pPr marL="457200" lvl="0" indent="-354330" algn="l" rtl="0">
              <a:lnSpc>
                <a:spcPct val="120000"/>
              </a:lnSpc>
              <a:spcBef>
                <a:spcPts val="1000"/>
              </a:spcBef>
              <a:spcAft>
                <a:spcPts val="0"/>
              </a:spcAft>
              <a:buSzPts val="1980"/>
              <a:buChar char="•"/>
              <a:defRPr/>
            </a:lvl1pPr>
            <a:lvl2pPr marL="914400" lvl="1" indent="-354330" algn="l" rtl="0">
              <a:lnSpc>
                <a:spcPct val="120000"/>
              </a:lnSpc>
              <a:spcBef>
                <a:spcPts val="500"/>
              </a:spcBef>
              <a:spcAft>
                <a:spcPts val="0"/>
              </a:spcAft>
              <a:buSzPts val="1980"/>
              <a:buChar char="•"/>
              <a:defRPr/>
            </a:lvl2pPr>
            <a:lvl3pPr marL="1371600" lvl="2" indent="-354330" algn="l" rtl="0">
              <a:lnSpc>
                <a:spcPct val="120000"/>
              </a:lnSpc>
              <a:spcBef>
                <a:spcPts val="500"/>
              </a:spcBef>
              <a:spcAft>
                <a:spcPts val="0"/>
              </a:spcAft>
              <a:buSzPts val="1980"/>
              <a:buChar char="•"/>
              <a:defRPr/>
            </a:lvl3pPr>
            <a:lvl4pPr marL="1828800" lvl="3" indent="-354330" algn="l" rtl="0">
              <a:lnSpc>
                <a:spcPct val="120000"/>
              </a:lnSpc>
              <a:spcBef>
                <a:spcPts val="500"/>
              </a:spcBef>
              <a:spcAft>
                <a:spcPts val="0"/>
              </a:spcAft>
              <a:buSzPts val="1980"/>
              <a:buChar char="•"/>
              <a:defRPr/>
            </a:lvl4pPr>
            <a:lvl5pPr marL="2286000" lvl="4" indent="-354329" algn="l" rtl="0">
              <a:lnSpc>
                <a:spcPct val="120000"/>
              </a:lnSpc>
              <a:spcBef>
                <a:spcPts val="500"/>
              </a:spcBef>
              <a:spcAft>
                <a:spcPts val="0"/>
              </a:spcAft>
              <a:buSzPts val="198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6" name="Google Shape;116;g209a7285e74_0_295"/>
          <p:cNvSpPr txBox="1">
            <a:spLocks noGrp="1"/>
          </p:cNvSpPr>
          <p:nvPr>
            <p:ph type="body" idx="3"/>
          </p:nvPr>
        </p:nvSpPr>
        <p:spPr>
          <a:xfrm>
            <a:off x="6170612" y="296884"/>
            <a:ext cx="5157900" cy="1067100"/>
          </a:xfrm>
          <a:prstGeom prst="rect">
            <a:avLst/>
          </a:prstGeom>
          <a:noFill/>
          <a:ln>
            <a:noFill/>
          </a:ln>
        </p:spPr>
        <p:txBody>
          <a:bodyPr spcFirstLastPara="1" wrap="square" lIns="0" tIns="45700" rIns="91425" bIns="45700" anchor="b" anchorCtr="0">
            <a:noAutofit/>
          </a:bodyPr>
          <a:lstStyle>
            <a:lvl1pPr marL="457200" lvl="0" indent="-228600" algn="l" rtl="0">
              <a:lnSpc>
                <a:spcPct val="120000"/>
              </a:lnSpc>
              <a:spcBef>
                <a:spcPts val="1000"/>
              </a:spcBef>
              <a:spcAft>
                <a:spcPts val="0"/>
              </a:spcAft>
              <a:buSzPts val="3080"/>
              <a:buNone/>
              <a:defRPr sz="2800" b="1">
                <a:latin typeface="Calibri"/>
                <a:ea typeface="Calibri"/>
                <a:cs typeface="Calibri"/>
                <a:sym typeface="Calibri"/>
              </a:defRPr>
            </a:lvl1pPr>
            <a:lvl2pPr marL="914400" lvl="1" indent="-228600" algn="l" rtl="0">
              <a:lnSpc>
                <a:spcPct val="120000"/>
              </a:lnSpc>
              <a:spcBef>
                <a:spcPts val="500"/>
              </a:spcBef>
              <a:spcAft>
                <a:spcPts val="0"/>
              </a:spcAft>
              <a:buSzPts val="2200"/>
              <a:buNone/>
              <a:defRPr sz="2000" b="1"/>
            </a:lvl2pPr>
            <a:lvl3pPr marL="1371600" lvl="2" indent="-228600" algn="l" rtl="0">
              <a:lnSpc>
                <a:spcPct val="120000"/>
              </a:lnSpc>
              <a:spcBef>
                <a:spcPts val="500"/>
              </a:spcBef>
              <a:spcAft>
                <a:spcPts val="0"/>
              </a:spcAft>
              <a:buSzPts val="1980"/>
              <a:buNone/>
              <a:defRPr sz="1800" b="1"/>
            </a:lvl3pPr>
            <a:lvl4pPr marL="1828800" lvl="3" indent="-228600" algn="l" rtl="0">
              <a:lnSpc>
                <a:spcPct val="120000"/>
              </a:lnSpc>
              <a:spcBef>
                <a:spcPts val="500"/>
              </a:spcBef>
              <a:spcAft>
                <a:spcPts val="0"/>
              </a:spcAft>
              <a:buSzPts val="1760"/>
              <a:buNone/>
              <a:defRPr sz="1600" b="1"/>
            </a:lvl4pPr>
            <a:lvl5pPr marL="2286000" lvl="4" indent="-228600" algn="l" rtl="0">
              <a:lnSpc>
                <a:spcPct val="120000"/>
              </a:lnSpc>
              <a:spcBef>
                <a:spcPts val="500"/>
              </a:spcBef>
              <a:spcAft>
                <a:spcPts val="0"/>
              </a:spcAft>
              <a:buSzPts val="176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7" name="Google Shape;117;g209a7285e74_0_295"/>
          <p:cNvSpPr/>
          <p:nvPr/>
        </p:nvSpPr>
        <p:spPr>
          <a:xfrm>
            <a:off x="418641" y="1434887"/>
            <a:ext cx="5157900" cy="99300"/>
          </a:xfrm>
          <a:prstGeom prst="rect">
            <a:avLst/>
          </a:prstGeom>
          <a:gradFill>
            <a:gsLst>
              <a:gs pos="0">
                <a:schemeClr val="accent1"/>
              </a:gs>
              <a:gs pos="100000">
                <a:schemeClr val="accent2"/>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g209a7285e74_0_295"/>
          <p:cNvSpPr/>
          <p:nvPr/>
        </p:nvSpPr>
        <p:spPr>
          <a:xfrm>
            <a:off x="6170611" y="1434886"/>
            <a:ext cx="5157900" cy="99300"/>
          </a:xfrm>
          <a:prstGeom prst="rect">
            <a:avLst/>
          </a:prstGeom>
          <a:gradFill>
            <a:gsLst>
              <a:gs pos="0">
                <a:schemeClr val="accent1"/>
              </a:gs>
              <a:gs pos="100000">
                <a:schemeClr val="accent2"/>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g209a7285e74_0_295"/>
          <p:cNvSpPr txBox="1">
            <a:spLocks noGrp="1"/>
          </p:cNvSpPr>
          <p:nvPr>
            <p:ph type="body" idx="4"/>
          </p:nvPr>
        </p:nvSpPr>
        <p:spPr>
          <a:xfrm>
            <a:off x="6165066" y="2311842"/>
            <a:ext cx="5157900" cy="3825300"/>
          </a:xfrm>
          <a:prstGeom prst="rect">
            <a:avLst/>
          </a:prstGeom>
          <a:noFill/>
          <a:ln>
            <a:noFill/>
          </a:ln>
        </p:spPr>
        <p:txBody>
          <a:bodyPr spcFirstLastPara="1" wrap="square" lIns="0" tIns="45700" rIns="91425" bIns="45700" anchor="t" anchorCtr="0">
            <a:normAutofit/>
          </a:bodyPr>
          <a:lstStyle>
            <a:lvl1pPr marL="457200" lvl="0" indent="-354330" algn="l" rtl="0">
              <a:lnSpc>
                <a:spcPct val="120000"/>
              </a:lnSpc>
              <a:spcBef>
                <a:spcPts val="1000"/>
              </a:spcBef>
              <a:spcAft>
                <a:spcPts val="0"/>
              </a:spcAft>
              <a:buSzPts val="1980"/>
              <a:buChar char="•"/>
              <a:defRPr/>
            </a:lvl1pPr>
            <a:lvl2pPr marL="914400" lvl="1" indent="-354330" algn="l" rtl="0">
              <a:lnSpc>
                <a:spcPct val="120000"/>
              </a:lnSpc>
              <a:spcBef>
                <a:spcPts val="500"/>
              </a:spcBef>
              <a:spcAft>
                <a:spcPts val="0"/>
              </a:spcAft>
              <a:buSzPts val="1980"/>
              <a:buChar char="•"/>
              <a:defRPr/>
            </a:lvl2pPr>
            <a:lvl3pPr marL="1371600" lvl="2" indent="-354330" algn="l" rtl="0">
              <a:lnSpc>
                <a:spcPct val="120000"/>
              </a:lnSpc>
              <a:spcBef>
                <a:spcPts val="500"/>
              </a:spcBef>
              <a:spcAft>
                <a:spcPts val="0"/>
              </a:spcAft>
              <a:buSzPts val="1980"/>
              <a:buChar char="•"/>
              <a:defRPr/>
            </a:lvl3pPr>
            <a:lvl4pPr marL="1828800" lvl="3" indent="-354330" algn="l" rtl="0">
              <a:lnSpc>
                <a:spcPct val="120000"/>
              </a:lnSpc>
              <a:spcBef>
                <a:spcPts val="500"/>
              </a:spcBef>
              <a:spcAft>
                <a:spcPts val="0"/>
              </a:spcAft>
              <a:buSzPts val="1980"/>
              <a:buChar char="•"/>
              <a:defRPr/>
            </a:lvl4pPr>
            <a:lvl5pPr marL="2286000" lvl="4" indent="-354329" algn="l" rtl="0">
              <a:lnSpc>
                <a:spcPct val="120000"/>
              </a:lnSpc>
              <a:spcBef>
                <a:spcPts val="500"/>
              </a:spcBef>
              <a:spcAft>
                <a:spcPts val="0"/>
              </a:spcAft>
              <a:buSzPts val="198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 name="Google Shape;120;g209a7285e74_0_295"/>
          <p:cNvSpPr txBox="1">
            <a:spLocks noGrp="1"/>
          </p:cNvSpPr>
          <p:nvPr>
            <p:ph type="body" idx="5"/>
          </p:nvPr>
        </p:nvSpPr>
        <p:spPr>
          <a:xfrm>
            <a:off x="419100" y="1698648"/>
            <a:ext cx="5157300" cy="419100"/>
          </a:xfrm>
          <a:prstGeom prst="rect">
            <a:avLst/>
          </a:prstGeom>
          <a:noFill/>
          <a:ln>
            <a:noFill/>
          </a:ln>
        </p:spPr>
        <p:txBody>
          <a:bodyPr spcFirstLastPara="1" wrap="square" lIns="0" tIns="45700" rIns="91425" bIns="45700" anchor="t" anchorCtr="0">
            <a:normAutofit/>
          </a:bodyPr>
          <a:lstStyle>
            <a:lvl1pPr marL="457200" lvl="0" indent="-228600" algn="l" rtl="0">
              <a:lnSpc>
                <a:spcPct val="120000"/>
              </a:lnSpc>
              <a:spcBef>
                <a:spcPts val="1000"/>
              </a:spcBef>
              <a:spcAft>
                <a:spcPts val="0"/>
              </a:spcAft>
              <a:buSzPts val="2420"/>
              <a:buFont typeface="Calibri"/>
              <a:buNone/>
              <a:defRPr sz="2200" b="1" i="0" u="none" cap="none">
                <a:solidFill>
                  <a:schemeClr val="dk1"/>
                </a:solidFill>
                <a:latin typeface="Calibri"/>
                <a:ea typeface="Calibri"/>
                <a:cs typeface="Calibri"/>
                <a:sym typeface="Calibri"/>
              </a:defRPr>
            </a:lvl1pPr>
            <a:lvl2pPr marL="914400" lvl="1" indent="-354330" algn="l" rtl="0">
              <a:lnSpc>
                <a:spcPct val="120000"/>
              </a:lnSpc>
              <a:spcBef>
                <a:spcPts val="500"/>
              </a:spcBef>
              <a:spcAft>
                <a:spcPts val="0"/>
              </a:spcAft>
              <a:buSzPts val="1980"/>
              <a:buChar char="•"/>
              <a:defRPr/>
            </a:lvl2pPr>
            <a:lvl3pPr marL="1371600" lvl="2" indent="-354330" algn="l" rtl="0">
              <a:lnSpc>
                <a:spcPct val="120000"/>
              </a:lnSpc>
              <a:spcBef>
                <a:spcPts val="500"/>
              </a:spcBef>
              <a:spcAft>
                <a:spcPts val="0"/>
              </a:spcAft>
              <a:buSzPts val="1980"/>
              <a:buChar char="•"/>
              <a:defRPr/>
            </a:lvl3pPr>
            <a:lvl4pPr marL="1828800" lvl="3" indent="-354330" algn="l" rtl="0">
              <a:lnSpc>
                <a:spcPct val="120000"/>
              </a:lnSpc>
              <a:spcBef>
                <a:spcPts val="500"/>
              </a:spcBef>
              <a:spcAft>
                <a:spcPts val="0"/>
              </a:spcAft>
              <a:buSzPts val="1980"/>
              <a:buChar char="•"/>
              <a:defRPr/>
            </a:lvl4pPr>
            <a:lvl5pPr marL="2286000" lvl="4" indent="-354329" algn="l" rtl="0">
              <a:lnSpc>
                <a:spcPct val="120000"/>
              </a:lnSpc>
              <a:spcBef>
                <a:spcPts val="500"/>
              </a:spcBef>
              <a:spcAft>
                <a:spcPts val="0"/>
              </a:spcAft>
              <a:buSzPts val="198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09a7285e74_0_295"/>
          <p:cNvSpPr txBox="1">
            <a:spLocks noGrp="1"/>
          </p:cNvSpPr>
          <p:nvPr>
            <p:ph type="body" idx="6"/>
          </p:nvPr>
        </p:nvSpPr>
        <p:spPr>
          <a:xfrm>
            <a:off x="6165525" y="1693412"/>
            <a:ext cx="5157300" cy="419100"/>
          </a:xfrm>
          <a:prstGeom prst="rect">
            <a:avLst/>
          </a:prstGeom>
          <a:noFill/>
          <a:ln>
            <a:noFill/>
          </a:ln>
        </p:spPr>
        <p:txBody>
          <a:bodyPr spcFirstLastPara="1" wrap="square" lIns="0" tIns="45700" rIns="91425" bIns="45700" anchor="t" anchorCtr="0">
            <a:normAutofit/>
          </a:bodyPr>
          <a:lstStyle>
            <a:lvl1pPr marL="457200" lvl="0" indent="-228600" algn="l" rtl="0">
              <a:lnSpc>
                <a:spcPct val="120000"/>
              </a:lnSpc>
              <a:spcBef>
                <a:spcPts val="1000"/>
              </a:spcBef>
              <a:spcAft>
                <a:spcPts val="0"/>
              </a:spcAft>
              <a:buSzPts val="2420"/>
              <a:buFont typeface="Calibri"/>
              <a:buNone/>
              <a:defRPr sz="2200" b="1" i="0" u="none" cap="none">
                <a:solidFill>
                  <a:schemeClr val="dk1"/>
                </a:solidFill>
                <a:latin typeface="Calibri"/>
                <a:ea typeface="Calibri"/>
                <a:cs typeface="Calibri"/>
                <a:sym typeface="Calibri"/>
              </a:defRPr>
            </a:lvl1pPr>
            <a:lvl2pPr marL="914400" lvl="1" indent="-354330" algn="l" rtl="0">
              <a:lnSpc>
                <a:spcPct val="120000"/>
              </a:lnSpc>
              <a:spcBef>
                <a:spcPts val="500"/>
              </a:spcBef>
              <a:spcAft>
                <a:spcPts val="0"/>
              </a:spcAft>
              <a:buSzPts val="1980"/>
              <a:buChar char="•"/>
              <a:defRPr/>
            </a:lvl2pPr>
            <a:lvl3pPr marL="1371600" lvl="2" indent="-354330" algn="l" rtl="0">
              <a:lnSpc>
                <a:spcPct val="120000"/>
              </a:lnSpc>
              <a:spcBef>
                <a:spcPts val="500"/>
              </a:spcBef>
              <a:spcAft>
                <a:spcPts val="0"/>
              </a:spcAft>
              <a:buSzPts val="1980"/>
              <a:buChar char="•"/>
              <a:defRPr/>
            </a:lvl3pPr>
            <a:lvl4pPr marL="1828800" lvl="3" indent="-354330" algn="l" rtl="0">
              <a:lnSpc>
                <a:spcPct val="120000"/>
              </a:lnSpc>
              <a:spcBef>
                <a:spcPts val="500"/>
              </a:spcBef>
              <a:spcAft>
                <a:spcPts val="0"/>
              </a:spcAft>
              <a:buSzPts val="1980"/>
              <a:buChar char="•"/>
              <a:defRPr/>
            </a:lvl4pPr>
            <a:lvl5pPr marL="2286000" lvl="4" indent="-354329" algn="l" rtl="0">
              <a:lnSpc>
                <a:spcPct val="120000"/>
              </a:lnSpc>
              <a:spcBef>
                <a:spcPts val="500"/>
              </a:spcBef>
              <a:spcAft>
                <a:spcPts val="0"/>
              </a:spcAft>
              <a:buSzPts val="198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2"/>
        <p:cNvGrpSpPr/>
        <p:nvPr/>
      </p:nvGrpSpPr>
      <p:grpSpPr>
        <a:xfrm>
          <a:off x="0" y="0"/>
          <a:ext cx="0" cy="0"/>
          <a:chOff x="0" y="0"/>
          <a:chExt cx="0" cy="0"/>
        </a:xfrm>
      </p:grpSpPr>
      <p:sp>
        <p:nvSpPr>
          <p:cNvPr id="123" name="Google Shape;123;g209a7285e74_0_304"/>
          <p:cNvSpPr txBox="1">
            <a:spLocks noGrp="1"/>
          </p:cNvSpPr>
          <p:nvPr>
            <p:ph type="title"/>
          </p:nvPr>
        </p:nvSpPr>
        <p:spPr>
          <a:xfrm>
            <a:off x="418641" y="365125"/>
            <a:ext cx="10935300" cy="1325700"/>
          </a:xfrm>
          <a:prstGeom prst="rect">
            <a:avLst/>
          </a:prstGeom>
          <a:noFill/>
          <a:ln>
            <a:noFill/>
          </a:ln>
        </p:spPr>
        <p:txBody>
          <a:bodyPr spcFirstLastPara="1" wrap="square" lIns="0" tIns="45700" rIns="91425" bIns="45700" anchor="ctr" anchorCtr="0">
            <a:noAutofit/>
          </a:bodyPr>
          <a:lstStyle>
            <a:lvl1pPr lvl="0" algn="l" rtl="0">
              <a:lnSpc>
                <a:spcPct val="75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ntent with Gradient Block">
  <p:cSld name="Content with Gradient Block">
    <p:spTree>
      <p:nvGrpSpPr>
        <p:cNvPr id="1" name="Shape 124"/>
        <p:cNvGrpSpPr/>
        <p:nvPr/>
      </p:nvGrpSpPr>
      <p:grpSpPr>
        <a:xfrm>
          <a:off x="0" y="0"/>
          <a:ext cx="0" cy="0"/>
          <a:chOff x="0" y="0"/>
          <a:chExt cx="0" cy="0"/>
        </a:xfrm>
      </p:grpSpPr>
      <p:sp>
        <p:nvSpPr>
          <p:cNvPr id="125" name="Google Shape;125;g209a7285e74_0_306"/>
          <p:cNvSpPr/>
          <p:nvPr/>
        </p:nvSpPr>
        <p:spPr>
          <a:xfrm>
            <a:off x="4957590" y="371149"/>
            <a:ext cx="6962700" cy="6205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209a7285e74_0_306"/>
          <p:cNvSpPr/>
          <p:nvPr/>
        </p:nvSpPr>
        <p:spPr>
          <a:xfrm>
            <a:off x="420363" y="371149"/>
            <a:ext cx="4351800" cy="3294000"/>
          </a:xfrm>
          <a:prstGeom prst="rect">
            <a:avLst/>
          </a:prstGeom>
          <a:gradFill>
            <a:gsLst>
              <a:gs pos="0">
                <a:schemeClr val="accent1"/>
              </a:gs>
              <a:gs pos="100000">
                <a:schemeClr val="accent2"/>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g209a7285e74_0_306"/>
          <p:cNvSpPr txBox="1">
            <a:spLocks noGrp="1"/>
          </p:cNvSpPr>
          <p:nvPr>
            <p:ph type="title"/>
          </p:nvPr>
        </p:nvSpPr>
        <p:spPr>
          <a:xfrm>
            <a:off x="630075" y="1367507"/>
            <a:ext cx="3932100" cy="20616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g209a7285e74_0_306"/>
          <p:cNvSpPr txBox="1">
            <a:spLocks noGrp="1"/>
          </p:cNvSpPr>
          <p:nvPr>
            <p:ph type="body" idx="1"/>
          </p:nvPr>
        </p:nvSpPr>
        <p:spPr>
          <a:xfrm>
            <a:off x="5183188" y="583895"/>
            <a:ext cx="6172200" cy="5706600"/>
          </a:xfrm>
          <a:prstGeom prst="rect">
            <a:avLst/>
          </a:prstGeom>
          <a:noFill/>
          <a:ln>
            <a:noFill/>
          </a:ln>
        </p:spPr>
        <p:txBody>
          <a:bodyPr spcFirstLastPara="1" wrap="square" lIns="0" tIns="45700" rIns="91425" bIns="45700" anchor="t" anchorCtr="0">
            <a:normAutofit/>
          </a:bodyPr>
          <a:lstStyle>
            <a:lvl1pPr marL="457200" lvl="0" indent="-228600" algn="l" rtl="0">
              <a:lnSpc>
                <a:spcPct val="120000"/>
              </a:lnSpc>
              <a:spcBef>
                <a:spcPts val="1000"/>
              </a:spcBef>
              <a:spcAft>
                <a:spcPts val="0"/>
              </a:spcAft>
              <a:buSzPts val="3080"/>
              <a:buFont typeface="Calibri"/>
              <a:buNone/>
              <a:defRPr sz="2800"/>
            </a:lvl1pPr>
            <a:lvl2pPr marL="914400" lvl="1" indent="-228600" algn="l" rtl="0">
              <a:lnSpc>
                <a:spcPct val="120000"/>
              </a:lnSpc>
              <a:spcBef>
                <a:spcPts val="500"/>
              </a:spcBef>
              <a:spcAft>
                <a:spcPts val="0"/>
              </a:spcAft>
              <a:buSzPts val="3080"/>
              <a:buFont typeface="Calibri"/>
              <a:buNone/>
              <a:defRPr sz="2800"/>
            </a:lvl2pPr>
            <a:lvl3pPr marL="1371600" lvl="2" indent="-228600" algn="l" rtl="0">
              <a:lnSpc>
                <a:spcPct val="120000"/>
              </a:lnSpc>
              <a:spcBef>
                <a:spcPts val="500"/>
              </a:spcBef>
              <a:spcAft>
                <a:spcPts val="0"/>
              </a:spcAft>
              <a:buSzPts val="2640"/>
              <a:buFont typeface="Calibri"/>
              <a:buNone/>
              <a:defRPr sz="2400"/>
            </a:lvl3pPr>
            <a:lvl4pPr marL="1828800" lvl="3" indent="-228600" algn="l" rtl="0">
              <a:lnSpc>
                <a:spcPct val="120000"/>
              </a:lnSpc>
              <a:spcBef>
                <a:spcPts val="500"/>
              </a:spcBef>
              <a:spcAft>
                <a:spcPts val="0"/>
              </a:spcAft>
              <a:buSzPts val="2200"/>
              <a:buFont typeface="Calibri"/>
              <a:buNone/>
              <a:defRPr sz="2000"/>
            </a:lvl4pPr>
            <a:lvl5pPr marL="2286000" lvl="4" indent="-228600" algn="l" rtl="0">
              <a:lnSpc>
                <a:spcPct val="120000"/>
              </a:lnSpc>
              <a:spcBef>
                <a:spcPts val="500"/>
              </a:spcBef>
              <a:spcAft>
                <a:spcPts val="0"/>
              </a:spcAft>
              <a:buSzPts val="2200"/>
              <a:buFont typeface="Calibri"/>
              <a:buNone/>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ntent with Color Block - Rose">
  <p:cSld name="Content with Color Block - Rose">
    <p:spTree>
      <p:nvGrpSpPr>
        <p:cNvPr id="1" name="Shape 129"/>
        <p:cNvGrpSpPr/>
        <p:nvPr/>
      </p:nvGrpSpPr>
      <p:grpSpPr>
        <a:xfrm>
          <a:off x="0" y="0"/>
          <a:ext cx="0" cy="0"/>
          <a:chOff x="0" y="0"/>
          <a:chExt cx="0" cy="0"/>
        </a:xfrm>
      </p:grpSpPr>
      <p:sp>
        <p:nvSpPr>
          <p:cNvPr id="130" name="Google Shape;130;g209a7285e74_0_311"/>
          <p:cNvSpPr/>
          <p:nvPr/>
        </p:nvSpPr>
        <p:spPr>
          <a:xfrm>
            <a:off x="4957590" y="371149"/>
            <a:ext cx="6962700" cy="6205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g209a7285e74_0_311"/>
          <p:cNvSpPr/>
          <p:nvPr/>
        </p:nvSpPr>
        <p:spPr>
          <a:xfrm>
            <a:off x="420363" y="371149"/>
            <a:ext cx="4351800" cy="329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g209a7285e74_0_311"/>
          <p:cNvSpPr txBox="1">
            <a:spLocks noGrp="1"/>
          </p:cNvSpPr>
          <p:nvPr>
            <p:ph type="title"/>
          </p:nvPr>
        </p:nvSpPr>
        <p:spPr>
          <a:xfrm>
            <a:off x="630075" y="1367507"/>
            <a:ext cx="3932100" cy="20616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g209a7285e74_0_311"/>
          <p:cNvSpPr txBox="1">
            <a:spLocks noGrp="1"/>
          </p:cNvSpPr>
          <p:nvPr>
            <p:ph type="body" idx="1"/>
          </p:nvPr>
        </p:nvSpPr>
        <p:spPr>
          <a:xfrm>
            <a:off x="5183188" y="583895"/>
            <a:ext cx="6172200" cy="5706600"/>
          </a:xfrm>
          <a:prstGeom prst="rect">
            <a:avLst/>
          </a:prstGeom>
          <a:noFill/>
          <a:ln>
            <a:noFill/>
          </a:ln>
        </p:spPr>
        <p:txBody>
          <a:bodyPr spcFirstLastPara="1" wrap="square" lIns="0" tIns="45700" rIns="91425" bIns="45700" anchor="t" anchorCtr="0">
            <a:normAutofit/>
          </a:bodyPr>
          <a:lstStyle>
            <a:lvl1pPr marL="457200" lvl="0" indent="-228600" algn="l" rtl="0">
              <a:lnSpc>
                <a:spcPct val="120000"/>
              </a:lnSpc>
              <a:spcBef>
                <a:spcPts val="1000"/>
              </a:spcBef>
              <a:spcAft>
                <a:spcPts val="0"/>
              </a:spcAft>
              <a:buSzPts val="3080"/>
              <a:buFont typeface="Calibri"/>
              <a:buNone/>
              <a:defRPr sz="2800"/>
            </a:lvl1pPr>
            <a:lvl2pPr marL="914400" lvl="1" indent="-228600" algn="l" rtl="0">
              <a:lnSpc>
                <a:spcPct val="120000"/>
              </a:lnSpc>
              <a:spcBef>
                <a:spcPts val="500"/>
              </a:spcBef>
              <a:spcAft>
                <a:spcPts val="0"/>
              </a:spcAft>
              <a:buSzPts val="3080"/>
              <a:buFont typeface="Calibri"/>
              <a:buNone/>
              <a:defRPr sz="2800"/>
            </a:lvl2pPr>
            <a:lvl3pPr marL="1371600" lvl="2" indent="-228600" algn="l" rtl="0">
              <a:lnSpc>
                <a:spcPct val="120000"/>
              </a:lnSpc>
              <a:spcBef>
                <a:spcPts val="500"/>
              </a:spcBef>
              <a:spcAft>
                <a:spcPts val="0"/>
              </a:spcAft>
              <a:buSzPts val="2640"/>
              <a:buFont typeface="Calibri"/>
              <a:buNone/>
              <a:defRPr sz="2400"/>
            </a:lvl3pPr>
            <a:lvl4pPr marL="1828800" lvl="3" indent="-228600" algn="l" rtl="0">
              <a:lnSpc>
                <a:spcPct val="120000"/>
              </a:lnSpc>
              <a:spcBef>
                <a:spcPts val="500"/>
              </a:spcBef>
              <a:spcAft>
                <a:spcPts val="0"/>
              </a:spcAft>
              <a:buSzPts val="2200"/>
              <a:buFont typeface="Calibri"/>
              <a:buNone/>
              <a:defRPr sz="2000"/>
            </a:lvl4pPr>
            <a:lvl5pPr marL="2286000" lvl="4" indent="-228600" algn="l" rtl="0">
              <a:lnSpc>
                <a:spcPct val="120000"/>
              </a:lnSpc>
              <a:spcBef>
                <a:spcPts val="500"/>
              </a:spcBef>
              <a:spcAft>
                <a:spcPts val="0"/>
              </a:spcAft>
              <a:buSzPts val="2200"/>
              <a:buFont typeface="Calibri"/>
              <a:buNone/>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gradFill>
          <a:gsLst>
            <a:gs pos="0">
              <a:schemeClr val="accent1"/>
            </a:gs>
            <a:gs pos="100000">
              <a:schemeClr val="accent2"/>
            </a:gs>
          </a:gsLst>
          <a:lin ang="10800025" scaled="0"/>
        </a:gradFill>
        <a:effectLst/>
      </p:bgPr>
    </p:bg>
    <p:spTree>
      <p:nvGrpSpPr>
        <p:cNvPr id="1" name="Shape 134"/>
        <p:cNvGrpSpPr/>
        <p:nvPr/>
      </p:nvGrpSpPr>
      <p:grpSpPr>
        <a:xfrm>
          <a:off x="0" y="0"/>
          <a:ext cx="0" cy="0"/>
          <a:chOff x="0" y="0"/>
          <a:chExt cx="0" cy="0"/>
        </a:xfrm>
      </p:grpSpPr>
      <p:sp>
        <p:nvSpPr>
          <p:cNvPr id="135" name="Google Shape;135;g209a7285e74_0_316"/>
          <p:cNvSpPr txBox="1">
            <a:spLocks noGrp="1"/>
          </p:cNvSpPr>
          <p:nvPr>
            <p:ph type="title"/>
          </p:nvPr>
        </p:nvSpPr>
        <p:spPr>
          <a:xfrm>
            <a:off x="1019908" y="1997768"/>
            <a:ext cx="9337500" cy="22935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lt1"/>
              </a:buClr>
              <a:buSzPts val="5600"/>
              <a:buFont typeface="Calibri"/>
              <a:buNone/>
              <a:defRPr sz="5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g209a7285e74_0_316"/>
          <p:cNvSpPr/>
          <p:nvPr/>
        </p:nvSpPr>
        <p:spPr>
          <a:xfrm>
            <a:off x="1019908" y="4345696"/>
            <a:ext cx="3559500" cy="282600"/>
          </a:xfrm>
          <a:prstGeom prst="rect">
            <a:avLst/>
          </a:prstGeom>
          <a:blipFill rotWithShape="1">
            <a:blip r:embed="rId2">
              <a:alphaModFix/>
            </a:blip>
            <a:tile tx="412750" ty="-5143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Only - gradient" type="titleOnly">
  <p:cSld name="TITLE_ONLY">
    <p:bg>
      <p:bgPr>
        <a:gradFill>
          <a:gsLst>
            <a:gs pos="0">
              <a:schemeClr val="accent1"/>
            </a:gs>
            <a:gs pos="100000">
              <a:schemeClr val="accent2"/>
            </a:gs>
          </a:gsLst>
          <a:lin ang="10800025" scaled="0"/>
        </a:gradFill>
        <a:effectLst/>
      </p:bgPr>
    </p:bg>
    <p:spTree>
      <p:nvGrpSpPr>
        <p:cNvPr id="1" name="Shape 137"/>
        <p:cNvGrpSpPr/>
        <p:nvPr/>
      </p:nvGrpSpPr>
      <p:grpSpPr>
        <a:xfrm>
          <a:off x="0" y="0"/>
          <a:ext cx="0" cy="0"/>
          <a:chOff x="0" y="0"/>
          <a:chExt cx="0" cy="0"/>
        </a:xfrm>
      </p:grpSpPr>
      <p:sp>
        <p:nvSpPr>
          <p:cNvPr id="138" name="Google Shape;138;g209a7285e74_0_319"/>
          <p:cNvSpPr txBox="1">
            <a:spLocks noGrp="1"/>
          </p:cNvSpPr>
          <p:nvPr>
            <p:ph type="title"/>
          </p:nvPr>
        </p:nvSpPr>
        <p:spPr>
          <a:xfrm>
            <a:off x="418641" y="296885"/>
            <a:ext cx="10935300" cy="1325700"/>
          </a:xfrm>
          <a:prstGeom prst="rect">
            <a:avLst/>
          </a:prstGeom>
          <a:noFill/>
          <a:ln>
            <a:noFill/>
          </a:ln>
        </p:spPr>
        <p:txBody>
          <a:bodyPr spcFirstLastPara="1" wrap="square" lIns="0" tIns="45700" rIns="91425" bIns="45700" anchor="ctr" anchorCtr="0">
            <a:noAutofit/>
          </a:bodyPr>
          <a:lstStyle>
            <a:lvl1pPr lvl="0" algn="l" rtl="0">
              <a:lnSpc>
                <a:spcPct val="75000"/>
              </a:lnSpc>
              <a:spcBef>
                <a:spcPts val="0"/>
              </a:spcBef>
              <a:spcAft>
                <a:spcPts val="0"/>
              </a:spcAft>
              <a:buClr>
                <a:schemeClr val="lt1"/>
              </a:buClr>
              <a:buSzPts val="4400"/>
              <a:buFont typeface="Calibri"/>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139"/>
        <p:cNvGrpSpPr/>
        <p:nvPr/>
      </p:nvGrpSpPr>
      <p:grpSpPr>
        <a:xfrm>
          <a:off x="0" y="0"/>
          <a:ext cx="0" cy="0"/>
          <a:chOff x="0" y="0"/>
          <a:chExt cx="0" cy="0"/>
        </a:xfrm>
      </p:grpSpPr>
      <p:sp>
        <p:nvSpPr>
          <p:cNvPr id="140" name="Google Shape;140;g209a7285e74_0_321"/>
          <p:cNvSpPr/>
          <p:nvPr/>
        </p:nvSpPr>
        <p:spPr>
          <a:xfrm>
            <a:off x="0" y="5983705"/>
            <a:ext cx="12192000" cy="874200"/>
          </a:xfrm>
          <a:prstGeom prst="rect">
            <a:avLst/>
          </a:prstGeom>
          <a:blipFill rotWithShape="1">
            <a:blip r:embed="rId2">
              <a:alphaModFix/>
            </a:blip>
            <a:tile tx="412750" ty="698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1" name="Google Shape;141;g209a7285e74_0_321"/>
          <p:cNvPicPr preferRelativeResize="0"/>
          <p:nvPr/>
        </p:nvPicPr>
        <p:blipFill rotWithShape="1">
          <a:blip r:embed="rId3">
            <a:alphaModFix/>
          </a:blip>
          <a:srcRect/>
          <a:stretch/>
        </p:blipFill>
        <p:spPr>
          <a:xfrm>
            <a:off x="5500925" y="1262913"/>
            <a:ext cx="1190149" cy="18135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20"/>
        <p:cNvGrpSpPr/>
        <p:nvPr/>
      </p:nvGrpSpPr>
      <p:grpSpPr>
        <a:xfrm>
          <a:off x="0" y="0"/>
          <a:ext cx="0" cy="0"/>
          <a:chOff x="0" y="0"/>
          <a:chExt cx="0" cy="0"/>
        </a:xfrm>
      </p:grpSpPr>
      <p:sp>
        <p:nvSpPr>
          <p:cNvPr id="21" name="Google Shape;21;p17"/>
          <p:cNvSpPr txBox="1">
            <a:spLocks noGrp="1"/>
          </p:cNvSpPr>
          <p:nvPr>
            <p:ph type="body" idx="1"/>
          </p:nvPr>
        </p:nvSpPr>
        <p:spPr>
          <a:xfrm>
            <a:off x="418641" y="296885"/>
            <a:ext cx="5157787" cy="1067068"/>
          </a:xfrm>
          <a:prstGeom prst="rect">
            <a:avLst/>
          </a:prstGeom>
          <a:noFill/>
          <a:ln>
            <a:noFill/>
          </a:ln>
        </p:spPr>
        <p:txBody>
          <a:bodyPr spcFirstLastPara="1" wrap="square" lIns="0" tIns="45700" rIns="91425" bIns="45700" anchor="b" anchorCtr="0">
            <a:noAutofit/>
          </a:bodyPr>
          <a:lstStyle>
            <a:lvl1pPr marL="457200" lvl="0" indent="-228600" algn="l">
              <a:lnSpc>
                <a:spcPct val="120000"/>
              </a:lnSpc>
              <a:spcBef>
                <a:spcPts val="1000"/>
              </a:spcBef>
              <a:spcAft>
                <a:spcPts val="0"/>
              </a:spcAft>
              <a:buSzPts val="3080"/>
              <a:buNone/>
              <a:defRPr sz="2800" b="1">
                <a:latin typeface="Calibri"/>
                <a:ea typeface="Calibri"/>
                <a:cs typeface="Calibri"/>
                <a:sym typeface="Calibri"/>
              </a:defRPr>
            </a:lvl1pPr>
            <a:lvl2pPr marL="914400" lvl="1" indent="-228600" algn="l">
              <a:lnSpc>
                <a:spcPct val="120000"/>
              </a:lnSpc>
              <a:spcBef>
                <a:spcPts val="500"/>
              </a:spcBef>
              <a:spcAft>
                <a:spcPts val="0"/>
              </a:spcAft>
              <a:buSzPts val="2200"/>
              <a:buNone/>
              <a:defRPr sz="2000" b="1"/>
            </a:lvl2pPr>
            <a:lvl3pPr marL="1371600" lvl="2" indent="-228600" algn="l">
              <a:lnSpc>
                <a:spcPct val="120000"/>
              </a:lnSpc>
              <a:spcBef>
                <a:spcPts val="500"/>
              </a:spcBef>
              <a:spcAft>
                <a:spcPts val="0"/>
              </a:spcAft>
              <a:buSzPts val="1980"/>
              <a:buNone/>
              <a:defRPr sz="1800" b="1"/>
            </a:lvl3pPr>
            <a:lvl4pPr marL="1828800" lvl="3" indent="-228600" algn="l">
              <a:lnSpc>
                <a:spcPct val="120000"/>
              </a:lnSpc>
              <a:spcBef>
                <a:spcPts val="500"/>
              </a:spcBef>
              <a:spcAft>
                <a:spcPts val="0"/>
              </a:spcAft>
              <a:buSzPts val="1760"/>
              <a:buNone/>
              <a:defRPr sz="1600" b="1"/>
            </a:lvl4pPr>
            <a:lvl5pPr marL="2286000" lvl="4" indent="-228600" algn="l">
              <a:lnSpc>
                <a:spcPct val="120000"/>
              </a:lnSpc>
              <a:spcBef>
                <a:spcPts val="500"/>
              </a:spcBef>
              <a:spcAft>
                <a:spcPts val="0"/>
              </a:spcAft>
              <a:buSzPts val="176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17"/>
          <p:cNvSpPr txBox="1">
            <a:spLocks noGrp="1"/>
          </p:cNvSpPr>
          <p:nvPr>
            <p:ph type="body" idx="2"/>
          </p:nvPr>
        </p:nvSpPr>
        <p:spPr>
          <a:xfrm>
            <a:off x="418641" y="2311842"/>
            <a:ext cx="5157787" cy="3825212"/>
          </a:xfrm>
          <a:prstGeom prst="rect">
            <a:avLst/>
          </a:prstGeom>
          <a:noFill/>
          <a:ln>
            <a:noFill/>
          </a:ln>
        </p:spPr>
        <p:txBody>
          <a:bodyPr spcFirstLastPara="1" wrap="square" lIns="0"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7"/>
          <p:cNvSpPr txBox="1">
            <a:spLocks noGrp="1"/>
          </p:cNvSpPr>
          <p:nvPr>
            <p:ph type="body" idx="3"/>
          </p:nvPr>
        </p:nvSpPr>
        <p:spPr>
          <a:xfrm>
            <a:off x="6170612" y="296884"/>
            <a:ext cx="5157787" cy="1067067"/>
          </a:xfrm>
          <a:prstGeom prst="rect">
            <a:avLst/>
          </a:prstGeom>
          <a:noFill/>
          <a:ln>
            <a:noFill/>
          </a:ln>
        </p:spPr>
        <p:txBody>
          <a:bodyPr spcFirstLastPara="1" wrap="square" lIns="0" tIns="45700" rIns="91425" bIns="45700" anchor="b" anchorCtr="0">
            <a:noAutofit/>
          </a:bodyPr>
          <a:lstStyle>
            <a:lvl1pPr marL="457200" lvl="0" indent="-228600" algn="l">
              <a:lnSpc>
                <a:spcPct val="120000"/>
              </a:lnSpc>
              <a:spcBef>
                <a:spcPts val="1000"/>
              </a:spcBef>
              <a:spcAft>
                <a:spcPts val="0"/>
              </a:spcAft>
              <a:buSzPts val="3080"/>
              <a:buNone/>
              <a:defRPr sz="2800" b="1">
                <a:latin typeface="Calibri"/>
                <a:ea typeface="Calibri"/>
                <a:cs typeface="Calibri"/>
                <a:sym typeface="Calibri"/>
              </a:defRPr>
            </a:lvl1pPr>
            <a:lvl2pPr marL="914400" lvl="1" indent="-228600" algn="l">
              <a:lnSpc>
                <a:spcPct val="120000"/>
              </a:lnSpc>
              <a:spcBef>
                <a:spcPts val="500"/>
              </a:spcBef>
              <a:spcAft>
                <a:spcPts val="0"/>
              </a:spcAft>
              <a:buSzPts val="2200"/>
              <a:buNone/>
              <a:defRPr sz="2000" b="1"/>
            </a:lvl2pPr>
            <a:lvl3pPr marL="1371600" lvl="2" indent="-228600" algn="l">
              <a:lnSpc>
                <a:spcPct val="120000"/>
              </a:lnSpc>
              <a:spcBef>
                <a:spcPts val="500"/>
              </a:spcBef>
              <a:spcAft>
                <a:spcPts val="0"/>
              </a:spcAft>
              <a:buSzPts val="1980"/>
              <a:buNone/>
              <a:defRPr sz="1800" b="1"/>
            </a:lvl3pPr>
            <a:lvl4pPr marL="1828800" lvl="3" indent="-228600" algn="l">
              <a:lnSpc>
                <a:spcPct val="120000"/>
              </a:lnSpc>
              <a:spcBef>
                <a:spcPts val="500"/>
              </a:spcBef>
              <a:spcAft>
                <a:spcPts val="0"/>
              </a:spcAft>
              <a:buSzPts val="1760"/>
              <a:buNone/>
              <a:defRPr sz="1600" b="1"/>
            </a:lvl4pPr>
            <a:lvl5pPr marL="2286000" lvl="4" indent="-228600" algn="l">
              <a:lnSpc>
                <a:spcPct val="120000"/>
              </a:lnSpc>
              <a:spcBef>
                <a:spcPts val="500"/>
              </a:spcBef>
              <a:spcAft>
                <a:spcPts val="0"/>
              </a:spcAft>
              <a:buSzPts val="176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17"/>
          <p:cNvSpPr/>
          <p:nvPr/>
        </p:nvSpPr>
        <p:spPr>
          <a:xfrm>
            <a:off x="418641" y="1434887"/>
            <a:ext cx="5157787" cy="99351"/>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17"/>
          <p:cNvSpPr/>
          <p:nvPr/>
        </p:nvSpPr>
        <p:spPr>
          <a:xfrm>
            <a:off x="6170611" y="1434886"/>
            <a:ext cx="5157787" cy="99351"/>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17"/>
          <p:cNvSpPr txBox="1">
            <a:spLocks noGrp="1"/>
          </p:cNvSpPr>
          <p:nvPr>
            <p:ph type="body" idx="4"/>
          </p:nvPr>
        </p:nvSpPr>
        <p:spPr>
          <a:xfrm>
            <a:off x="6165066" y="2311842"/>
            <a:ext cx="5157787" cy="3825212"/>
          </a:xfrm>
          <a:prstGeom prst="rect">
            <a:avLst/>
          </a:prstGeom>
          <a:noFill/>
          <a:ln>
            <a:noFill/>
          </a:ln>
        </p:spPr>
        <p:txBody>
          <a:bodyPr spcFirstLastPara="1" wrap="square" lIns="0"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7"/>
          <p:cNvSpPr txBox="1">
            <a:spLocks noGrp="1"/>
          </p:cNvSpPr>
          <p:nvPr>
            <p:ph type="body" idx="5"/>
          </p:nvPr>
        </p:nvSpPr>
        <p:spPr>
          <a:xfrm>
            <a:off x="419100" y="1698648"/>
            <a:ext cx="5157328" cy="419100"/>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2420"/>
              <a:buFont typeface="Calibri"/>
              <a:buNone/>
              <a:defRPr sz="2200" b="1" i="0" u="none" cap="none">
                <a:solidFill>
                  <a:schemeClr val="dk1"/>
                </a:solidFill>
                <a:latin typeface="Calibri"/>
                <a:ea typeface="Calibri"/>
                <a:cs typeface="Calibri"/>
                <a:sym typeface="Calibri"/>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body" idx="6"/>
          </p:nvPr>
        </p:nvSpPr>
        <p:spPr>
          <a:xfrm>
            <a:off x="6165525" y="1693412"/>
            <a:ext cx="5157328" cy="419100"/>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2420"/>
              <a:buFont typeface="Calibri"/>
              <a:buNone/>
              <a:defRPr sz="2200" b="1" i="0" u="none" cap="none">
                <a:solidFill>
                  <a:schemeClr val="dk1"/>
                </a:solidFill>
                <a:latin typeface="Calibri"/>
                <a:ea typeface="Calibri"/>
                <a:cs typeface="Calibri"/>
                <a:sym typeface="Calibri"/>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dk1"/>
        </a:solidFill>
        <a:effectLst/>
      </p:bgPr>
    </p:bg>
    <p:spTree>
      <p:nvGrpSpPr>
        <p:cNvPr id="1" name="Shape 142"/>
        <p:cNvGrpSpPr/>
        <p:nvPr/>
      </p:nvGrpSpPr>
      <p:grpSpPr>
        <a:xfrm>
          <a:off x="0" y="0"/>
          <a:ext cx="0" cy="0"/>
          <a:chOff x="0" y="0"/>
          <a:chExt cx="0" cy="0"/>
        </a:xfrm>
      </p:grpSpPr>
      <p:sp>
        <p:nvSpPr>
          <p:cNvPr id="143" name="Google Shape;143;g209a7285e74_0_324"/>
          <p:cNvSpPr>
            <a:spLocks noGrp="1"/>
          </p:cNvSpPr>
          <p:nvPr>
            <p:ph type="pic" idx="2"/>
          </p:nvPr>
        </p:nvSpPr>
        <p:spPr>
          <a:xfrm>
            <a:off x="0" y="0"/>
            <a:ext cx="12192000" cy="6858000"/>
          </a:xfrm>
          <a:prstGeom prst="rect">
            <a:avLst/>
          </a:prstGeom>
          <a:noFill/>
          <a:ln>
            <a:noFill/>
          </a:ln>
        </p:spPr>
      </p:sp>
      <p:sp>
        <p:nvSpPr>
          <p:cNvPr id="144" name="Google Shape;144;g209a7285e74_0_324"/>
          <p:cNvSpPr txBox="1">
            <a:spLocks noGrp="1"/>
          </p:cNvSpPr>
          <p:nvPr>
            <p:ph type="ctrTitle"/>
          </p:nvPr>
        </p:nvSpPr>
        <p:spPr>
          <a:xfrm>
            <a:off x="636371" y="2966416"/>
            <a:ext cx="7162800" cy="23076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lt1"/>
              </a:buClr>
              <a:buSzPts val="6000"/>
              <a:buFont typeface="Calibri"/>
              <a:buNone/>
              <a:defRPr sz="6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g209a7285e74_0_324"/>
          <p:cNvSpPr txBox="1">
            <a:spLocks noGrp="1"/>
          </p:cNvSpPr>
          <p:nvPr>
            <p:ph type="subTitle" idx="1"/>
          </p:nvPr>
        </p:nvSpPr>
        <p:spPr>
          <a:xfrm>
            <a:off x="636372" y="5519450"/>
            <a:ext cx="7162800" cy="862200"/>
          </a:xfrm>
          <a:prstGeom prst="rect">
            <a:avLst/>
          </a:prstGeom>
          <a:noFill/>
          <a:ln>
            <a:noFill/>
          </a:ln>
        </p:spPr>
        <p:txBody>
          <a:bodyPr spcFirstLastPara="1" wrap="square" lIns="0" tIns="45700" rIns="91425" bIns="45700" anchor="t" anchorCtr="0">
            <a:normAutofit/>
          </a:bodyPr>
          <a:lstStyle>
            <a:lvl1pPr lvl="0" algn="l" rtl="0">
              <a:lnSpc>
                <a:spcPct val="120000"/>
              </a:lnSpc>
              <a:spcBef>
                <a:spcPts val="1000"/>
              </a:spcBef>
              <a:spcAft>
                <a:spcPts val="0"/>
              </a:spcAft>
              <a:buSzPts val="2640"/>
              <a:buNone/>
              <a:defRPr sz="2400">
                <a:solidFill>
                  <a:schemeClr val="lt1"/>
                </a:solidFill>
                <a:latin typeface="Noto Sans"/>
                <a:ea typeface="Noto Sans"/>
                <a:cs typeface="Noto Sans"/>
                <a:sym typeface="Noto Sans"/>
              </a:defRPr>
            </a:lvl1pPr>
            <a:lvl2pPr lvl="1" algn="ctr" rtl="0">
              <a:lnSpc>
                <a:spcPct val="120000"/>
              </a:lnSpc>
              <a:spcBef>
                <a:spcPts val="500"/>
              </a:spcBef>
              <a:spcAft>
                <a:spcPts val="0"/>
              </a:spcAft>
              <a:buSzPts val="2200"/>
              <a:buNone/>
              <a:defRPr sz="2000"/>
            </a:lvl2pPr>
            <a:lvl3pPr lvl="2" algn="ctr" rtl="0">
              <a:lnSpc>
                <a:spcPct val="120000"/>
              </a:lnSpc>
              <a:spcBef>
                <a:spcPts val="500"/>
              </a:spcBef>
              <a:spcAft>
                <a:spcPts val="0"/>
              </a:spcAft>
              <a:buSzPts val="1980"/>
              <a:buNone/>
              <a:defRPr sz="1800"/>
            </a:lvl3pPr>
            <a:lvl4pPr lvl="3" algn="ctr" rtl="0">
              <a:lnSpc>
                <a:spcPct val="120000"/>
              </a:lnSpc>
              <a:spcBef>
                <a:spcPts val="500"/>
              </a:spcBef>
              <a:spcAft>
                <a:spcPts val="0"/>
              </a:spcAft>
              <a:buSzPts val="1760"/>
              <a:buNone/>
              <a:defRPr sz="1600"/>
            </a:lvl4pPr>
            <a:lvl5pPr lvl="4" algn="ctr" rtl="0">
              <a:lnSpc>
                <a:spcPct val="120000"/>
              </a:lnSpc>
              <a:spcBef>
                <a:spcPts val="500"/>
              </a:spcBef>
              <a:spcAft>
                <a:spcPts val="0"/>
              </a:spcAft>
              <a:buSzPts val="176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146" name="Google Shape;146;g209a7285e74_0_324" descr="Text&#10;&#10;Description automatically generated"/>
          <p:cNvPicPr preferRelativeResize="0"/>
          <p:nvPr/>
        </p:nvPicPr>
        <p:blipFill rotWithShape="1">
          <a:blip r:embed="rId2">
            <a:alphaModFix/>
          </a:blip>
          <a:srcRect/>
          <a:stretch/>
        </p:blipFill>
        <p:spPr>
          <a:xfrm>
            <a:off x="636371" y="541645"/>
            <a:ext cx="2930794" cy="135267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lt2"/>
        </a:solidFill>
        <a:effectLst/>
      </p:bgPr>
    </p:bg>
    <p:spTree>
      <p:nvGrpSpPr>
        <p:cNvPr id="1" name="Shape 147"/>
        <p:cNvGrpSpPr/>
        <p:nvPr/>
      </p:nvGrpSpPr>
      <p:grpSpPr>
        <a:xfrm>
          <a:off x="0" y="0"/>
          <a:ext cx="0" cy="0"/>
          <a:chOff x="0" y="0"/>
          <a:chExt cx="0" cy="0"/>
        </a:xfrm>
      </p:grpSpPr>
      <p:sp>
        <p:nvSpPr>
          <p:cNvPr id="148" name="Google Shape;148;g209a7285e74_0_329"/>
          <p:cNvSpPr/>
          <p:nvPr/>
        </p:nvSpPr>
        <p:spPr>
          <a:xfrm>
            <a:off x="6488935" y="-88135"/>
            <a:ext cx="5703000" cy="69462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209a7285e74_0_329"/>
          <p:cNvSpPr txBox="1">
            <a:spLocks noGrp="1"/>
          </p:cNvSpPr>
          <p:nvPr>
            <p:ph type="title"/>
          </p:nvPr>
        </p:nvSpPr>
        <p:spPr>
          <a:xfrm>
            <a:off x="7094669" y="727113"/>
            <a:ext cx="4450800" cy="27714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lt1"/>
              </a:buClr>
              <a:buSzPts val="4500"/>
              <a:buFont typeface="Calibri"/>
              <a:buNone/>
              <a:defRPr sz="45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0" name="Google Shape;150;g209a7285e74_0_329"/>
          <p:cNvSpPr txBox="1">
            <a:spLocks noGrp="1"/>
          </p:cNvSpPr>
          <p:nvPr>
            <p:ph type="body" idx="1"/>
          </p:nvPr>
        </p:nvSpPr>
        <p:spPr>
          <a:xfrm>
            <a:off x="7094669" y="3574636"/>
            <a:ext cx="4450800" cy="1500300"/>
          </a:xfrm>
          <a:prstGeom prst="rect">
            <a:avLst/>
          </a:prstGeom>
          <a:noFill/>
          <a:ln>
            <a:noFill/>
          </a:ln>
        </p:spPr>
        <p:txBody>
          <a:bodyPr spcFirstLastPara="1" wrap="square" lIns="0" tIns="45700" rIns="91425" bIns="45700" anchor="t" anchorCtr="0">
            <a:normAutofit/>
          </a:bodyPr>
          <a:lstStyle>
            <a:lvl1pPr marL="457200" lvl="0" indent="-228600" algn="l" rtl="0">
              <a:lnSpc>
                <a:spcPct val="120000"/>
              </a:lnSpc>
              <a:spcBef>
                <a:spcPts val="1000"/>
              </a:spcBef>
              <a:spcAft>
                <a:spcPts val="0"/>
              </a:spcAft>
              <a:buSzPts val="2640"/>
              <a:buNone/>
              <a:defRPr sz="2400">
                <a:solidFill>
                  <a:schemeClr val="lt1"/>
                </a:solidFill>
              </a:defRPr>
            </a:lvl1pPr>
            <a:lvl2pPr marL="914400" lvl="1" indent="-228600" algn="l" rtl="0">
              <a:lnSpc>
                <a:spcPct val="120000"/>
              </a:lnSpc>
              <a:spcBef>
                <a:spcPts val="500"/>
              </a:spcBef>
              <a:spcAft>
                <a:spcPts val="0"/>
              </a:spcAft>
              <a:buSzPts val="2200"/>
              <a:buNone/>
              <a:defRPr sz="2000">
                <a:solidFill>
                  <a:srgbClr val="888888"/>
                </a:solidFill>
              </a:defRPr>
            </a:lvl2pPr>
            <a:lvl3pPr marL="1371600" lvl="2" indent="-228600" algn="l" rtl="0">
              <a:lnSpc>
                <a:spcPct val="120000"/>
              </a:lnSpc>
              <a:spcBef>
                <a:spcPts val="500"/>
              </a:spcBef>
              <a:spcAft>
                <a:spcPts val="0"/>
              </a:spcAft>
              <a:buSzPts val="1980"/>
              <a:buNone/>
              <a:defRPr sz="1800">
                <a:solidFill>
                  <a:srgbClr val="888888"/>
                </a:solidFill>
              </a:defRPr>
            </a:lvl3pPr>
            <a:lvl4pPr marL="1828800" lvl="3" indent="-228600" algn="l" rtl="0">
              <a:lnSpc>
                <a:spcPct val="120000"/>
              </a:lnSpc>
              <a:spcBef>
                <a:spcPts val="500"/>
              </a:spcBef>
              <a:spcAft>
                <a:spcPts val="0"/>
              </a:spcAft>
              <a:buSzPts val="1760"/>
              <a:buNone/>
              <a:defRPr sz="1600">
                <a:solidFill>
                  <a:srgbClr val="888888"/>
                </a:solidFill>
              </a:defRPr>
            </a:lvl4pPr>
            <a:lvl5pPr marL="2286000" lvl="4" indent="-228600" algn="l" rtl="0">
              <a:lnSpc>
                <a:spcPct val="120000"/>
              </a:lnSpc>
              <a:spcBef>
                <a:spcPts val="500"/>
              </a:spcBef>
              <a:spcAft>
                <a:spcPts val="0"/>
              </a:spcAft>
              <a:buSzPts val="176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1" name="Google Shape;151;g209a7285e74_0_329"/>
          <p:cNvSpPr>
            <a:spLocks noGrp="1"/>
          </p:cNvSpPr>
          <p:nvPr>
            <p:ph type="pic" idx="2"/>
          </p:nvPr>
        </p:nvSpPr>
        <p:spPr>
          <a:xfrm>
            <a:off x="897496" y="3574636"/>
            <a:ext cx="3581400" cy="2307600"/>
          </a:xfrm>
          <a:prstGeom prst="rect">
            <a:avLst/>
          </a:prstGeom>
          <a:solidFill>
            <a:srgbClr val="BEBAA2"/>
          </a:solidFill>
          <a:ln>
            <a:noFill/>
          </a:ln>
        </p:spPr>
      </p:sp>
      <p:pic>
        <p:nvPicPr>
          <p:cNvPr id="152" name="Google Shape;152;g209a7285e74_0_329"/>
          <p:cNvPicPr preferRelativeResize="0"/>
          <p:nvPr/>
        </p:nvPicPr>
        <p:blipFill rotWithShape="1">
          <a:blip r:embed="rId2">
            <a:alphaModFix/>
          </a:blip>
          <a:srcRect/>
          <a:stretch/>
        </p:blipFill>
        <p:spPr>
          <a:xfrm>
            <a:off x="897496" y="398595"/>
            <a:ext cx="2501588" cy="115457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 blank">
  <p:cSld name="Title Only - blank">
    <p:spTree>
      <p:nvGrpSpPr>
        <p:cNvPr id="1" name="Shape 153"/>
        <p:cNvGrpSpPr/>
        <p:nvPr/>
      </p:nvGrpSpPr>
      <p:grpSpPr>
        <a:xfrm>
          <a:off x="0" y="0"/>
          <a:ext cx="0" cy="0"/>
          <a:chOff x="0" y="0"/>
          <a:chExt cx="0" cy="0"/>
        </a:xfrm>
      </p:grpSpPr>
      <p:sp>
        <p:nvSpPr>
          <p:cNvPr id="154" name="Google Shape;154;g209a7285e74_0_335"/>
          <p:cNvSpPr txBox="1">
            <a:spLocks noGrp="1"/>
          </p:cNvSpPr>
          <p:nvPr>
            <p:ph type="title"/>
          </p:nvPr>
        </p:nvSpPr>
        <p:spPr>
          <a:xfrm>
            <a:off x="418641" y="296885"/>
            <a:ext cx="10935300" cy="1325700"/>
          </a:xfrm>
          <a:prstGeom prst="rect">
            <a:avLst/>
          </a:prstGeom>
          <a:noFill/>
          <a:ln>
            <a:noFill/>
          </a:ln>
        </p:spPr>
        <p:txBody>
          <a:bodyPr spcFirstLastPara="1" wrap="square" lIns="0" tIns="45700" rIns="91425" bIns="45700" anchor="ctr" anchorCtr="0">
            <a:noAutofit/>
          </a:bodyPr>
          <a:lstStyle>
            <a:lvl1pPr lvl="0" algn="l" rtl="0">
              <a:lnSpc>
                <a:spcPct val="75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adient background" type="blank">
  <p:cSld name="BLANK">
    <p:bg>
      <p:bgPr>
        <a:gradFill>
          <a:gsLst>
            <a:gs pos="0">
              <a:schemeClr val="accent1"/>
            </a:gs>
            <a:gs pos="100000">
              <a:schemeClr val="accent2"/>
            </a:gs>
          </a:gsLst>
          <a:lin ang="10800025" scaled="0"/>
        </a:gradFill>
        <a:effectLst/>
      </p:bgPr>
    </p:bg>
    <p:spTree>
      <p:nvGrpSpPr>
        <p:cNvPr id="1" name="Shape 155"/>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Content with Color Block - Sunset">
  <p:cSld name="Content with Color Block - Sunset">
    <p:spTree>
      <p:nvGrpSpPr>
        <p:cNvPr id="1" name="Shape 156"/>
        <p:cNvGrpSpPr/>
        <p:nvPr/>
      </p:nvGrpSpPr>
      <p:grpSpPr>
        <a:xfrm>
          <a:off x="0" y="0"/>
          <a:ext cx="0" cy="0"/>
          <a:chOff x="0" y="0"/>
          <a:chExt cx="0" cy="0"/>
        </a:xfrm>
      </p:grpSpPr>
      <p:sp>
        <p:nvSpPr>
          <p:cNvPr id="157" name="Google Shape;157;g209a7285e74_0_338"/>
          <p:cNvSpPr/>
          <p:nvPr/>
        </p:nvSpPr>
        <p:spPr>
          <a:xfrm>
            <a:off x="4957590" y="371149"/>
            <a:ext cx="6962700" cy="6205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g209a7285e74_0_338"/>
          <p:cNvSpPr/>
          <p:nvPr/>
        </p:nvSpPr>
        <p:spPr>
          <a:xfrm>
            <a:off x="420363" y="371149"/>
            <a:ext cx="4351800" cy="329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g209a7285e74_0_338"/>
          <p:cNvSpPr txBox="1">
            <a:spLocks noGrp="1"/>
          </p:cNvSpPr>
          <p:nvPr>
            <p:ph type="title"/>
          </p:nvPr>
        </p:nvSpPr>
        <p:spPr>
          <a:xfrm>
            <a:off x="630075" y="1367507"/>
            <a:ext cx="3932100" cy="20616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g209a7285e74_0_338"/>
          <p:cNvSpPr txBox="1">
            <a:spLocks noGrp="1"/>
          </p:cNvSpPr>
          <p:nvPr>
            <p:ph type="body" idx="1"/>
          </p:nvPr>
        </p:nvSpPr>
        <p:spPr>
          <a:xfrm>
            <a:off x="5183188" y="583895"/>
            <a:ext cx="6172200" cy="5706600"/>
          </a:xfrm>
          <a:prstGeom prst="rect">
            <a:avLst/>
          </a:prstGeom>
          <a:noFill/>
          <a:ln>
            <a:noFill/>
          </a:ln>
        </p:spPr>
        <p:txBody>
          <a:bodyPr spcFirstLastPara="1" wrap="square" lIns="0" tIns="45700" rIns="91425" bIns="45700" anchor="t" anchorCtr="0">
            <a:normAutofit/>
          </a:bodyPr>
          <a:lstStyle>
            <a:lvl1pPr marL="457200" lvl="0" indent="-228600" algn="l" rtl="0">
              <a:lnSpc>
                <a:spcPct val="120000"/>
              </a:lnSpc>
              <a:spcBef>
                <a:spcPts val="1000"/>
              </a:spcBef>
              <a:spcAft>
                <a:spcPts val="0"/>
              </a:spcAft>
              <a:buSzPts val="3080"/>
              <a:buFont typeface="Calibri"/>
              <a:buNone/>
              <a:defRPr sz="2800"/>
            </a:lvl1pPr>
            <a:lvl2pPr marL="914400" lvl="1" indent="-228600" algn="l" rtl="0">
              <a:lnSpc>
                <a:spcPct val="120000"/>
              </a:lnSpc>
              <a:spcBef>
                <a:spcPts val="500"/>
              </a:spcBef>
              <a:spcAft>
                <a:spcPts val="0"/>
              </a:spcAft>
              <a:buSzPts val="3080"/>
              <a:buFont typeface="Calibri"/>
              <a:buNone/>
              <a:defRPr sz="2800"/>
            </a:lvl2pPr>
            <a:lvl3pPr marL="1371600" lvl="2" indent="-228600" algn="l" rtl="0">
              <a:lnSpc>
                <a:spcPct val="120000"/>
              </a:lnSpc>
              <a:spcBef>
                <a:spcPts val="500"/>
              </a:spcBef>
              <a:spcAft>
                <a:spcPts val="0"/>
              </a:spcAft>
              <a:buSzPts val="2640"/>
              <a:buFont typeface="Calibri"/>
              <a:buNone/>
              <a:defRPr sz="2400"/>
            </a:lvl3pPr>
            <a:lvl4pPr marL="1828800" lvl="3" indent="-228600" algn="l" rtl="0">
              <a:lnSpc>
                <a:spcPct val="120000"/>
              </a:lnSpc>
              <a:spcBef>
                <a:spcPts val="500"/>
              </a:spcBef>
              <a:spcAft>
                <a:spcPts val="0"/>
              </a:spcAft>
              <a:buSzPts val="2200"/>
              <a:buFont typeface="Calibri"/>
              <a:buNone/>
              <a:defRPr sz="2000"/>
            </a:lvl4pPr>
            <a:lvl5pPr marL="2286000" lvl="4" indent="-228600" algn="l" rtl="0">
              <a:lnSpc>
                <a:spcPct val="120000"/>
              </a:lnSpc>
              <a:spcBef>
                <a:spcPts val="500"/>
              </a:spcBef>
              <a:spcAft>
                <a:spcPts val="0"/>
              </a:spcAft>
              <a:buSzPts val="2200"/>
              <a:buFont typeface="Calibri"/>
              <a:buNone/>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Content with Color Block - Sunflower">
  <p:cSld name="Content with Color Block - Sunflower">
    <p:spTree>
      <p:nvGrpSpPr>
        <p:cNvPr id="1" name="Shape 161"/>
        <p:cNvGrpSpPr/>
        <p:nvPr/>
      </p:nvGrpSpPr>
      <p:grpSpPr>
        <a:xfrm>
          <a:off x="0" y="0"/>
          <a:ext cx="0" cy="0"/>
          <a:chOff x="0" y="0"/>
          <a:chExt cx="0" cy="0"/>
        </a:xfrm>
      </p:grpSpPr>
      <p:sp>
        <p:nvSpPr>
          <p:cNvPr id="162" name="Google Shape;162;g209a7285e74_0_343"/>
          <p:cNvSpPr/>
          <p:nvPr/>
        </p:nvSpPr>
        <p:spPr>
          <a:xfrm>
            <a:off x="4957590" y="371149"/>
            <a:ext cx="6962700" cy="6205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g209a7285e74_0_343"/>
          <p:cNvSpPr/>
          <p:nvPr/>
        </p:nvSpPr>
        <p:spPr>
          <a:xfrm>
            <a:off x="420363" y="371149"/>
            <a:ext cx="4351800" cy="3294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09a7285e74_0_343"/>
          <p:cNvSpPr txBox="1">
            <a:spLocks noGrp="1"/>
          </p:cNvSpPr>
          <p:nvPr>
            <p:ph type="title"/>
          </p:nvPr>
        </p:nvSpPr>
        <p:spPr>
          <a:xfrm>
            <a:off x="630075" y="1367507"/>
            <a:ext cx="3932100" cy="20616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dk1"/>
              </a:buClr>
              <a:buSzPts val="3200"/>
              <a:buFont typeface="Calibri"/>
              <a:buNone/>
              <a:defRPr sz="32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 name="Google Shape;165;g209a7285e74_0_343"/>
          <p:cNvSpPr txBox="1">
            <a:spLocks noGrp="1"/>
          </p:cNvSpPr>
          <p:nvPr>
            <p:ph type="body" idx="1"/>
          </p:nvPr>
        </p:nvSpPr>
        <p:spPr>
          <a:xfrm>
            <a:off x="5183188" y="583895"/>
            <a:ext cx="6172200" cy="5706600"/>
          </a:xfrm>
          <a:prstGeom prst="rect">
            <a:avLst/>
          </a:prstGeom>
          <a:noFill/>
          <a:ln>
            <a:noFill/>
          </a:ln>
        </p:spPr>
        <p:txBody>
          <a:bodyPr spcFirstLastPara="1" wrap="square" lIns="0" tIns="45700" rIns="91425" bIns="45700" anchor="t" anchorCtr="0">
            <a:normAutofit/>
          </a:bodyPr>
          <a:lstStyle>
            <a:lvl1pPr marL="457200" lvl="0" indent="-228600" algn="l" rtl="0">
              <a:lnSpc>
                <a:spcPct val="120000"/>
              </a:lnSpc>
              <a:spcBef>
                <a:spcPts val="1000"/>
              </a:spcBef>
              <a:spcAft>
                <a:spcPts val="0"/>
              </a:spcAft>
              <a:buSzPts val="3080"/>
              <a:buFont typeface="Calibri"/>
              <a:buNone/>
              <a:defRPr sz="2800"/>
            </a:lvl1pPr>
            <a:lvl2pPr marL="914400" lvl="1" indent="-228600" algn="l" rtl="0">
              <a:lnSpc>
                <a:spcPct val="120000"/>
              </a:lnSpc>
              <a:spcBef>
                <a:spcPts val="500"/>
              </a:spcBef>
              <a:spcAft>
                <a:spcPts val="0"/>
              </a:spcAft>
              <a:buSzPts val="3080"/>
              <a:buFont typeface="Calibri"/>
              <a:buNone/>
              <a:defRPr sz="2800"/>
            </a:lvl2pPr>
            <a:lvl3pPr marL="1371600" lvl="2" indent="-228600" algn="l" rtl="0">
              <a:lnSpc>
                <a:spcPct val="120000"/>
              </a:lnSpc>
              <a:spcBef>
                <a:spcPts val="500"/>
              </a:spcBef>
              <a:spcAft>
                <a:spcPts val="0"/>
              </a:spcAft>
              <a:buSzPts val="2640"/>
              <a:buFont typeface="Calibri"/>
              <a:buNone/>
              <a:defRPr sz="2400"/>
            </a:lvl3pPr>
            <a:lvl4pPr marL="1828800" lvl="3" indent="-228600" algn="l" rtl="0">
              <a:lnSpc>
                <a:spcPct val="120000"/>
              </a:lnSpc>
              <a:spcBef>
                <a:spcPts val="500"/>
              </a:spcBef>
              <a:spcAft>
                <a:spcPts val="0"/>
              </a:spcAft>
              <a:buSzPts val="2200"/>
              <a:buFont typeface="Calibri"/>
              <a:buNone/>
              <a:defRPr sz="2000"/>
            </a:lvl4pPr>
            <a:lvl5pPr marL="2286000" lvl="4" indent="-228600" algn="l" rtl="0">
              <a:lnSpc>
                <a:spcPct val="120000"/>
              </a:lnSpc>
              <a:spcBef>
                <a:spcPts val="500"/>
              </a:spcBef>
              <a:spcAft>
                <a:spcPts val="0"/>
              </a:spcAft>
              <a:buSzPts val="2200"/>
              <a:buFont typeface="Calibri"/>
              <a:buNone/>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ontent with Color Block - Azure">
  <p:cSld name="Content with Color Block - Azure">
    <p:spTree>
      <p:nvGrpSpPr>
        <p:cNvPr id="1" name="Shape 166"/>
        <p:cNvGrpSpPr/>
        <p:nvPr/>
      </p:nvGrpSpPr>
      <p:grpSpPr>
        <a:xfrm>
          <a:off x="0" y="0"/>
          <a:ext cx="0" cy="0"/>
          <a:chOff x="0" y="0"/>
          <a:chExt cx="0" cy="0"/>
        </a:xfrm>
      </p:grpSpPr>
      <p:sp>
        <p:nvSpPr>
          <p:cNvPr id="167" name="Google Shape;167;g209a7285e74_0_348"/>
          <p:cNvSpPr/>
          <p:nvPr/>
        </p:nvSpPr>
        <p:spPr>
          <a:xfrm>
            <a:off x="4957590" y="371149"/>
            <a:ext cx="6962700" cy="6205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g209a7285e74_0_348"/>
          <p:cNvSpPr/>
          <p:nvPr/>
        </p:nvSpPr>
        <p:spPr>
          <a:xfrm>
            <a:off x="420363" y="371149"/>
            <a:ext cx="4351800" cy="3294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g209a7285e74_0_348"/>
          <p:cNvSpPr txBox="1">
            <a:spLocks noGrp="1"/>
          </p:cNvSpPr>
          <p:nvPr>
            <p:ph type="title"/>
          </p:nvPr>
        </p:nvSpPr>
        <p:spPr>
          <a:xfrm>
            <a:off x="630075" y="1367507"/>
            <a:ext cx="3932100" cy="20616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0" name="Google Shape;170;g209a7285e74_0_348"/>
          <p:cNvSpPr txBox="1">
            <a:spLocks noGrp="1"/>
          </p:cNvSpPr>
          <p:nvPr>
            <p:ph type="body" idx="1"/>
          </p:nvPr>
        </p:nvSpPr>
        <p:spPr>
          <a:xfrm>
            <a:off x="5183188" y="583895"/>
            <a:ext cx="6172200" cy="5706600"/>
          </a:xfrm>
          <a:prstGeom prst="rect">
            <a:avLst/>
          </a:prstGeom>
          <a:noFill/>
          <a:ln>
            <a:noFill/>
          </a:ln>
        </p:spPr>
        <p:txBody>
          <a:bodyPr spcFirstLastPara="1" wrap="square" lIns="0" tIns="45700" rIns="91425" bIns="45700" anchor="t" anchorCtr="0">
            <a:normAutofit/>
          </a:bodyPr>
          <a:lstStyle>
            <a:lvl1pPr marL="457200" lvl="0" indent="-228600" algn="l" rtl="0">
              <a:lnSpc>
                <a:spcPct val="120000"/>
              </a:lnSpc>
              <a:spcBef>
                <a:spcPts val="1000"/>
              </a:spcBef>
              <a:spcAft>
                <a:spcPts val="0"/>
              </a:spcAft>
              <a:buSzPts val="3080"/>
              <a:buFont typeface="Calibri"/>
              <a:buNone/>
              <a:defRPr sz="2800"/>
            </a:lvl1pPr>
            <a:lvl2pPr marL="914400" lvl="1" indent="-228600" algn="l" rtl="0">
              <a:lnSpc>
                <a:spcPct val="120000"/>
              </a:lnSpc>
              <a:spcBef>
                <a:spcPts val="500"/>
              </a:spcBef>
              <a:spcAft>
                <a:spcPts val="0"/>
              </a:spcAft>
              <a:buSzPts val="3080"/>
              <a:buFont typeface="Calibri"/>
              <a:buNone/>
              <a:defRPr sz="2800"/>
            </a:lvl2pPr>
            <a:lvl3pPr marL="1371600" lvl="2" indent="-228600" algn="l" rtl="0">
              <a:lnSpc>
                <a:spcPct val="120000"/>
              </a:lnSpc>
              <a:spcBef>
                <a:spcPts val="500"/>
              </a:spcBef>
              <a:spcAft>
                <a:spcPts val="0"/>
              </a:spcAft>
              <a:buSzPts val="2640"/>
              <a:buFont typeface="Calibri"/>
              <a:buNone/>
              <a:defRPr sz="2400"/>
            </a:lvl3pPr>
            <a:lvl4pPr marL="1828800" lvl="3" indent="-228600" algn="l" rtl="0">
              <a:lnSpc>
                <a:spcPct val="120000"/>
              </a:lnSpc>
              <a:spcBef>
                <a:spcPts val="500"/>
              </a:spcBef>
              <a:spcAft>
                <a:spcPts val="0"/>
              </a:spcAft>
              <a:buSzPts val="2200"/>
              <a:buFont typeface="Calibri"/>
              <a:buNone/>
              <a:defRPr sz="2000"/>
            </a:lvl4pPr>
            <a:lvl5pPr marL="2286000" lvl="4" indent="-228600" algn="l" rtl="0">
              <a:lnSpc>
                <a:spcPct val="120000"/>
              </a:lnSpc>
              <a:spcBef>
                <a:spcPts val="500"/>
              </a:spcBef>
              <a:spcAft>
                <a:spcPts val="0"/>
              </a:spcAft>
              <a:buSzPts val="2200"/>
              <a:buFont typeface="Calibri"/>
              <a:buNone/>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ontent with Color Block - Emerald">
  <p:cSld name="Content with Color Block - Emerald">
    <p:spTree>
      <p:nvGrpSpPr>
        <p:cNvPr id="1" name="Shape 171"/>
        <p:cNvGrpSpPr/>
        <p:nvPr/>
      </p:nvGrpSpPr>
      <p:grpSpPr>
        <a:xfrm>
          <a:off x="0" y="0"/>
          <a:ext cx="0" cy="0"/>
          <a:chOff x="0" y="0"/>
          <a:chExt cx="0" cy="0"/>
        </a:xfrm>
      </p:grpSpPr>
      <p:sp>
        <p:nvSpPr>
          <p:cNvPr id="172" name="Google Shape;172;g209a7285e74_0_353"/>
          <p:cNvSpPr/>
          <p:nvPr/>
        </p:nvSpPr>
        <p:spPr>
          <a:xfrm>
            <a:off x="4957590" y="371149"/>
            <a:ext cx="6962700" cy="6205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209a7285e74_0_353"/>
          <p:cNvSpPr/>
          <p:nvPr/>
        </p:nvSpPr>
        <p:spPr>
          <a:xfrm>
            <a:off x="420363" y="371149"/>
            <a:ext cx="4351800" cy="329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g209a7285e74_0_353"/>
          <p:cNvSpPr txBox="1">
            <a:spLocks noGrp="1"/>
          </p:cNvSpPr>
          <p:nvPr>
            <p:ph type="title"/>
          </p:nvPr>
        </p:nvSpPr>
        <p:spPr>
          <a:xfrm>
            <a:off x="630075" y="1367507"/>
            <a:ext cx="3932100" cy="20616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g209a7285e74_0_353"/>
          <p:cNvSpPr txBox="1">
            <a:spLocks noGrp="1"/>
          </p:cNvSpPr>
          <p:nvPr>
            <p:ph type="body" idx="1"/>
          </p:nvPr>
        </p:nvSpPr>
        <p:spPr>
          <a:xfrm>
            <a:off x="5183188" y="583895"/>
            <a:ext cx="6172200" cy="5706600"/>
          </a:xfrm>
          <a:prstGeom prst="rect">
            <a:avLst/>
          </a:prstGeom>
          <a:noFill/>
          <a:ln>
            <a:noFill/>
          </a:ln>
        </p:spPr>
        <p:txBody>
          <a:bodyPr spcFirstLastPara="1" wrap="square" lIns="0" tIns="45700" rIns="91425" bIns="45700" anchor="t" anchorCtr="0">
            <a:normAutofit/>
          </a:bodyPr>
          <a:lstStyle>
            <a:lvl1pPr marL="457200" lvl="0" indent="-228600" algn="l" rtl="0">
              <a:lnSpc>
                <a:spcPct val="120000"/>
              </a:lnSpc>
              <a:spcBef>
                <a:spcPts val="1000"/>
              </a:spcBef>
              <a:spcAft>
                <a:spcPts val="0"/>
              </a:spcAft>
              <a:buSzPts val="3080"/>
              <a:buFont typeface="Calibri"/>
              <a:buNone/>
              <a:defRPr sz="2800"/>
            </a:lvl1pPr>
            <a:lvl2pPr marL="914400" lvl="1" indent="-228600" algn="l" rtl="0">
              <a:lnSpc>
                <a:spcPct val="120000"/>
              </a:lnSpc>
              <a:spcBef>
                <a:spcPts val="500"/>
              </a:spcBef>
              <a:spcAft>
                <a:spcPts val="0"/>
              </a:spcAft>
              <a:buSzPts val="3080"/>
              <a:buFont typeface="Calibri"/>
              <a:buNone/>
              <a:defRPr sz="2800"/>
            </a:lvl2pPr>
            <a:lvl3pPr marL="1371600" lvl="2" indent="-228600" algn="l" rtl="0">
              <a:lnSpc>
                <a:spcPct val="120000"/>
              </a:lnSpc>
              <a:spcBef>
                <a:spcPts val="500"/>
              </a:spcBef>
              <a:spcAft>
                <a:spcPts val="0"/>
              </a:spcAft>
              <a:buSzPts val="2640"/>
              <a:buFont typeface="Calibri"/>
              <a:buNone/>
              <a:defRPr sz="2400"/>
            </a:lvl3pPr>
            <a:lvl4pPr marL="1828800" lvl="3" indent="-228600" algn="l" rtl="0">
              <a:lnSpc>
                <a:spcPct val="120000"/>
              </a:lnSpc>
              <a:spcBef>
                <a:spcPts val="500"/>
              </a:spcBef>
              <a:spcAft>
                <a:spcPts val="0"/>
              </a:spcAft>
              <a:buSzPts val="2200"/>
              <a:buFont typeface="Calibri"/>
              <a:buNone/>
              <a:defRPr sz="2000"/>
            </a:lvl4pPr>
            <a:lvl5pPr marL="2286000" lvl="4" indent="-228600" algn="l" rtl="0">
              <a:lnSpc>
                <a:spcPct val="120000"/>
              </a:lnSpc>
              <a:spcBef>
                <a:spcPts val="500"/>
              </a:spcBef>
              <a:spcAft>
                <a:spcPts val="0"/>
              </a:spcAft>
              <a:buSzPts val="2200"/>
              <a:buFont typeface="Calibri"/>
              <a:buNone/>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ent with Colour Block - Wild Berry">
  <p:cSld name="Content with Colour Block - Wild Berry">
    <p:spTree>
      <p:nvGrpSpPr>
        <p:cNvPr id="1" name="Shape 176"/>
        <p:cNvGrpSpPr/>
        <p:nvPr/>
      </p:nvGrpSpPr>
      <p:grpSpPr>
        <a:xfrm>
          <a:off x="0" y="0"/>
          <a:ext cx="0" cy="0"/>
          <a:chOff x="0" y="0"/>
          <a:chExt cx="0" cy="0"/>
        </a:xfrm>
      </p:grpSpPr>
      <p:sp>
        <p:nvSpPr>
          <p:cNvPr id="177" name="Google Shape;177;g209a7285e74_0_358"/>
          <p:cNvSpPr/>
          <p:nvPr/>
        </p:nvSpPr>
        <p:spPr>
          <a:xfrm>
            <a:off x="4957590" y="371149"/>
            <a:ext cx="6962700" cy="6205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g209a7285e74_0_358"/>
          <p:cNvSpPr/>
          <p:nvPr/>
        </p:nvSpPr>
        <p:spPr>
          <a:xfrm>
            <a:off x="420363" y="371149"/>
            <a:ext cx="4351800" cy="3294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g209a7285e74_0_358"/>
          <p:cNvSpPr txBox="1">
            <a:spLocks noGrp="1"/>
          </p:cNvSpPr>
          <p:nvPr>
            <p:ph type="title"/>
          </p:nvPr>
        </p:nvSpPr>
        <p:spPr>
          <a:xfrm>
            <a:off x="630075" y="1367507"/>
            <a:ext cx="3932100" cy="20616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 name="Google Shape;180;g209a7285e74_0_358"/>
          <p:cNvSpPr txBox="1">
            <a:spLocks noGrp="1"/>
          </p:cNvSpPr>
          <p:nvPr>
            <p:ph type="body" idx="1"/>
          </p:nvPr>
        </p:nvSpPr>
        <p:spPr>
          <a:xfrm>
            <a:off x="5183188" y="583895"/>
            <a:ext cx="6172200" cy="5706600"/>
          </a:xfrm>
          <a:prstGeom prst="rect">
            <a:avLst/>
          </a:prstGeom>
          <a:noFill/>
          <a:ln>
            <a:noFill/>
          </a:ln>
        </p:spPr>
        <p:txBody>
          <a:bodyPr spcFirstLastPara="1" wrap="square" lIns="0" tIns="45700" rIns="91425" bIns="45700" anchor="t" anchorCtr="0">
            <a:normAutofit/>
          </a:bodyPr>
          <a:lstStyle>
            <a:lvl1pPr marL="457200" lvl="0" indent="-228600" algn="l" rtl="0">
              <a:lnSpc>
                <a:spcPct val="120000"/>
              </a:lnSpc>
              <a:spcBef>
                <a:spcPts val="1000"/>
              </a:spcBef>
              <a:spcAft>
                <a:spcPts val="0"/>
              </a:spcAft>
              <a:buSzPts val="3080"/>
              <a:buFont typeface="Calibri"/>
              <a:buNone/>
              <a:defRPr sz="2800"/>
            </a:lvl1pPr>
            <a:lvl2pPr marL="914400" lvl="1" indent="-228600" algn="l" rtl="0">
              <a:lnSpc>
                <a:spcPct val="120000"/>
              </a:lnSpc>
              <a:spcBef>
                <a:spcPts val="500"/>
              </a:spcBef>
              <a:spcAft>
                <a:spcPts val="0"/>
              </a:spcAft>
              <a:buSzPts val="3080"/>
              <a:buFont typeface="Calibri"/>
              <a:buNone/>
              <a:defRPr sz="2800"/>
            </a:lvl2pPr>
            <a:lvl3pPr marL="1371600" lvl="2" indent="-228600" algn="l" rtl="0">
              <a:lnSpc>
                <a:spcPct val="120000"/>
              </a:lnSpc>
              <a:spcBef>
                <a:spcPts val="500"/>
              </a:spcBef>
              <a:spcAft>
                <a:spcPts val="0"/>
              </a:spcAft>
              <a:buSzPts val="2640"/>
              <a:buFont typeface="Calibri"/>
              <a:buNone/>
              <a:defRPr sz="2400"/>
            </a:lvl3pPr>
            <a:lvl4pPr marL="1828800" lvl="3" indent="-228600" algn="l" rtl="0">
              <a:lnSpc>
                <a:spcPct val="120000"/>
              </a:lnSpc>
              <a:spcBef>
                <a:spcPts val="500"/>
              </a:spcBef>
              <a:spcAft>
                <a:spcPts val="0"/>
              </a:spcAft>
              <a:buSzPts val="2200"/>
              <a:buFont typeface="Calibri"/>
              <a:buNone/>
              <a:defRPr sz="2000"/>
            </a:lvl4pPr>
            <a:lvl5pPr marL="2286000" lvl="4" indent="-228600" algn="l" rtl="0">
              <a:lnSpc>
                <a:spcPct val="120000"/>
              </a:lnSpc>
              <a:spcBef>
                <a:spcPts val="500"/>
              </a:spcBef>
              <a:spcAft>
                <a:spcPts val="0"/>
              </a:spcAft>
              <a:buSzPts val="2200"/>
              <a:buFont typeface="Calibri"/>
              <a:buNone/>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ntent with Colour Block - Amethyst">
  <p:cSld name="Content with Colour Block - Amethyst">
    <p:spTree>
      <p:nvGrpSpPr>
        <p:cNvPr id="1" name="Shape 181"/>
        <p:cNvGrpSpPr/>
        <p:nvPr/>
      </p:nvGrpSpPr>
      <p:grpSpPr>
        <a:xfrm>
          <a:off x="0" y="0"/>
          <a:ext cx="0" cy="0"/>
          <a:chOff x="0" y="0"/>
          <a:chExt cx="0" cy="0"/>
        </a:xfrm>
      </p:grpSpPr>
      <p:sp>
        <p:nvSpPr>
          <p:cNvPr id="182" name="Google Shape;182;g209a7285e74_0_363"/>
          <p:cNvSpPr/>
          <p:nvPr/>
        </p:nvSpPr>
        <p:spPr>
          <a:xfrm>
            <a:off x="4957590" y="371149"/>
            <a:ext cx="6962700" cy="6205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g209a7285e74_0_363"/>
          <p:cNvSpPr/>
          <p:nvPr/>
        </p:nvSpPr>
        <p:spPr>
          <a:xfrm>
            <a:off x="420363" y="371149"/>
            <a:ext cx="4351800" cy="3294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g209a7285e74_0_363"/>
          <p:cNvSpPr txBox="1">
            <a:spLocks noGrp="1"/>
          </p:cNvSpPr>
          <p:nvPr>
            <p:ph type="title"/>
          </p:nvPr>
        </p:nvSpPr>
        <p:spPr>
          <a:xfrm>
            <a:off x="630075" y="1367507"/>
            <a:ext cx="3932100" cy="2061600"/>
          </a:xfrm>
          <a:prstGeom prst="rect">
            <a:avLst/>
          </a:prstGeom>
          <a:noFill/>
          <a:ln>
            <a:noFill/>
          </a:ln>
        </p:spPr>
        <p:txBody>
          <a:bodyPr spcFirstLastPara="1" wrap="square" lIns="0" tIns="45700" rIns="91425" bIns="45700" anchor="b" anchorCtr="0">
            <a:noAutofit/>
          </a:bodyPr>
          <a:lstStyle>
            <a:lvl1pPr lvl="0" algn="l" rtl="0">
              <a:lnSpc>
                <a:spcPct val="75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g209a7285e74_0_363"/>
          <p:cNvSpPr txBox="1">
            <a:spLocks noGrp="1"/>
          </p:cNvSpPr>
          <p:nvPr>
            <p:ph type="body" idx="1"/>
          </p:nvPr>
        </p:nvSpPr>
        <p:spPr>
          <a:xfrm>
            <a:off x="5183188" y="583895"/>
            <a:ext cx="6172200" cy="5706600"/>
          </a:xfrm>
          <a:prstGeom prst="rect">
            <a:avLst/>
          </a:prstGeom>
          <a:noFill/>
          <a:ln>
            <a:noFill/>
          </a:ln>
        </p:spPr>
        <p:txBody>
          <a:bodyPr spcFirstLastPara="1" wrap="square" lIns="0" tIns="45700" rIns="91425" bIns="45700" anchor="t" anchorCtr="0">
            <a:normAutofit/>
          </a:bodyPr>
          <a:lstStyle>
            <a:lvl1pPr marL="457200" lvl="0" indent="-228600" algn="l" rtl="0">
              <a:lnSpc>
                <a:spcPct val="120000"/>
              </a:lnSpc>
              <a:spcBef>
                <a:spcPts val="1000"/>
              </a:spcBef>
              <a:spcAft>
                <a:spcPts val="0"/>
              </a:spcAft>
              <a:buSzPts val="3080"/>
              <a:buFont typeface="Calibri"/>
              <a:buNone/>
              <a:defRPr sz="2800"/>
            </a:lvl1pPr>
            <a:lvl2pPr marL="914400" lvl="1" indent="-228600" algn="l" rtl="0">
              <a:lnSpc>
                <a:spcPct val="120000"/>
              </a:lnSpc>
              <a:spcBef>
                <a:spcPts val="500"/>
              </a:spcBef>
              <a:spcAft>
                <a:spcPts val="0"/>
              </a:spcAft>
              <a:buSzPts val="3080"/>
              <a:buFont typeface="Calibri"/>
              <a:buNone/>
              <a:defRPr sz="2800"/>
            </a:lvl2pPr>
            <a:lvl3pPr marL="1371600" lvl="2" indent="-228600" algn="l" rtl="0">
              <a:lnSpc>
                <a:spcPct val="120000"/>
              </a:lnSpc>
              <a:spcBef>
                <a:spcPts val="500"/>
              </a:spcBef>
              <a:spcAft>
                <a:spcPts val="0"/>
              </a:spcAft>
              <a:buSzPts val="2640"/>
              <a:buFont typeface="Calibri"/>
              <a:buNone/>
              <a:defRPr sz="2400"/>
            </a:lvl3pPr>
            <a:lvl4pPr marL="1828800" lvl="3" indent="-228600" algn="l" rtl="0">
              <a:lnSpc>
                <a:spcPct val="120000"/>
              </a:lnSpc>
              <a:spcBef>
                <a:spcPts val="500"/>
              </a:spcBef>
              <a:spcAft>
                <a:spcPts val="0"/>
              </a:spcAft>
              <a:buSzPts val="2200"/>
              <a:buFont typeface="Calibri"/>
              <a:buNone/>
              <a:defRPr sz="2000"/>
            </a:lvl4pPr>
            <a:lvl5pPr marL="2286000" lvl="4" indent="-228600" algn="l" rtl="0">
              <a:lnSpc>
                <a:spcPct val="120000"/>
              </a:lnSpc>
              <a:spcBef>
                <a:spcPts val="500"/>
              </a:spcBef>
              <a:spcAft>
                <a:spcPts val="0"/>
              </a:spcAft>
              <a:buSzPts val="2200"/>
              <a:buFont typeface="Calibri"/>
              <a:buNone/>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418641" y="365125"/>
            <a:ext cx="10935159" cy="1325563"/>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Gradient Block">
  <p:cSld name="Content with Gradient Block">
    <p:spTree>
      <p:nvGrpSpPr>
        <p:cNvPr id="1" name="Shape 31"/>
        <p:cNvGrpSpPr/>
        <p:nvPr/>
      </p:nvGrpSpPr>
      <p:grpSpPr>
        <a:xfrm>
          <a:off x="0" y="0"/>
          <a:ext cx="0" cy="0"/>
          <a:chOff x="0" y="0"/>
          <a:chExt cx="0" cy="0"/>
        </a:xfrm>
      </p:grpSpPr>
      <p:sp>
        <p:nvSpPr>
          <p:cNvPr id="32" name="Google Shape;32;p19"/>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19"/>
          <p:cNvSpPr/>
          <p:nvPr/>
        </p:nvSpPr>
        <p:spPr>
          <a:xfrm>
            <a:off x="420363" y="371149"/>
            <a:ext cx="4351662" cy="3294044"/>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19"/>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olor Block - Rose">
  <p:cSld name="Content with Color Block - Rose">
    <p:spTree>
      <p:nvGrpSpPr>
        <p:cNvPr id="1" name="Shape 36"/>
        <p:cNvGrpSpPr/>
        <p:nvPr/>
      </p:nvGrpSpPr>
      <p:grpSpPr>
        <a:xfrm>
          <a:off x="0" y="0"/>
          <a:ext cx="0" cy="0"/>
          <a:chOff x="0" y="0"/>
          <a:chExt cx="0" cy="0"/>
        </a:xfrm>
      </p:grpSpPr>
      <p:sp>
        <p:nvSpPr>
          <p:cNvPr id="37" name="Google Shape;37;p20"/>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0"/>
          <p:cNvSpPr/>
          <p:nvPr/>
        </p:nvSpPr>
        <p:spPr>
          <a:xfrm>
            <a:off x="420363" y="371149"/>
            <a:ext cx="4351662" cy="32940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0"/>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gradFill>
          <a:gsLst>
            <a:gs pos="0">
              <a:schemeClr val="accent1"/>
            </a:gs>
            <a:gs pos="100000">
              <a:schemeClr val="accent2"/>
            </a:gs>
          </a:gsLst>
          <a:lin ang="10800000" scaled="0"/>
        </a:gradFill>
        <a:effectLst/>
      </p:bgPr>
    </p:bg>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1019908" y="1997768"/>
            <a:ext cx="9337430" cy="2293435"/>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5600"/>
              <a:buFont typeface="Calibri"/>
              <a:buNone/>
              <a:defRPr sz="5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p:nvPr/>
        </p:nvSpPr>
        <p:spPr>
          <a:xfrm>
            <a:off x="1019908" y="4345696"/>
            <a:ext cx="3559444" cy="282499"/>
          </a:xfrm>
          <a:prstGeom prst="rect">
            <a:avLst/>
          </a:prstGeom>
          <a:blipFill rotWithShape="1">
            <a:blip r:embed="rId2">
              <a:alphaModFix/>
            </a:blip>
            <a:tile tx="412750" ty="-5143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Only - gradient" type="titleOnly">
  <p:cSld name="TITLE_ONLY">
    <p:bg>
      <p:bgPr>
        <a:gradFill>
          <a:gsLst>
            <a:gs pos="0">
              <a:schemeClr val="accent1"/>
            </a:gs>
            <a:gs pos="100000">
              <a:schemeClr val="accent2"/>
            </a:gs>
          </a:gsLst>
          <a:lin ang="10800000" scaled="0"/>
        </a:gradFill>
        <a:effectLst/>
      </p:bgPr>
    </p:bg>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418641" y="296885"/>
            <a:ext cx="10935159" cy="1325563"/>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46"/>
        <p:cNvGrpSpPr/>
        <p:nvPr/>
      </p:nvGrpSpPr>
      <p:grpSpPr>
        <a:xfrm>
          <a:off x="0" y="0"/>
          <a:ext cx="0" cy="0"/>
          <a:chOff x="0" y="0"/>
          <a:chExt cx="0" cy="0"/>
        </a:xfrm>
      </p:grpSpPr>
      <p:sp>
        <p:nvSpPr>
          <p:cNvPr id="47" name="Google Shape;47;p23"/>
          <p:cNvSpPr/>
          <p:nvPr/>
        </p:nvSpPr>
        <p:spPr>
          <a:xfrm>
            <a:off x="0" y="5983705"/>
            <a:ext cx="12192000" cy="874295"/>
          </a:xfrm>
          <a:prstGeom prst="rect">
            <a:avLst/>
          </a:prstGeom>
          <a:blipFill rotWithShape="1">
            <a:blip r:embed="rId2">
              <a:alphaModFix/>
            </a:blip>
            <a:tile tx="412750" ty="698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 name="Google Shape;48;p23"/>
          <p:cNvPicPr preferRelativeResize="0"/>
          <p:nvPr/>
        </p:nvPicPr>
        <p:blipFill rotWithShape="1">
          <a:blip r:embed="rId3">
            <a:alphaModFix/>
          </a:blip>
          <a:srcRect/>
          <a:stretch/>
        </p:blipFill>
        <p:spPr>
          <a:xfrm>
            <a:off x="5029701" y="1295399"/>
            <a:ext cx="2132597" cy="32496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18641" y="365125"/>
            <a:ext cx="10935159" cy="1325563"/>
          </a:xfrm>
          <a:prstGeom prst="rect">
            <a:avLst/>
          </a:prstGeom>
          <a:noFill/>
          <a:ln>
            <a:noFill/>
          </a:ln>
        </p:spPr>
        <p:txBody>
          <a:bodyPr spcFirstLastPara="1" wrap="square" lIns="0" tIns="45700" rIns="91425" bIns="45700" anchor="ctr" anchorCtr="0">
            <a:noAutofit/>
          </a:bodyPr>
          <a:lstStyle>
            <a:lvl1pPr marR="0" lvl="0" algn="l" rtl="0">
              <a:lnSpc>
                <a:spcPct val="75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18641" y="1825625"/>
            <a:ext cx="10935159" cy="4351338"/>
          </a:xfrm>
          <a:prstGeom prst="rect">
            <a:avLst/>
          </a:prstGeom>
          <a:noFill/>
          <a:ln>
            <a:noFill/>
          </a:ln>
        </p:spPr>
        <p:txBody>
          <a:bodyPr spcFirstLastPara="1" wrap="square" lIns="0" tIns="45700" rIns="91425" bIns="45700" anchor="t" anchorCtr="0">
            <a:normAutofit/>
          </a:bodyPr>
          <a:lstStyle>
            <a:lvl1pPr marL="457200" marR="0" lvl="0" indent="-396240" algn="l" rtl="0">
              <a:lnSpc>
                <a:spcPct val="120000"/>
              </a:lnSpc>
              <a:spcBef>
                <a:spcPts val="1000"/>
              </a:spcBef>
              <a:spcAft>
                <a:spcPts val="0"/>
              </a:spcAft>
              <a:buClr>
                <a:schemeClr val="accent1"/>
              </a:buClr>
              <a:buSzPts val="2640"/>
              <a:buFont typeface="Arial"/>
              <a:buChar char="•"/>
              <a:defRPr sz="2400" b="0" i="0" u="none" strike="noStrike" cap="none">
                <a:solidFill>
                  <a:schemeClr val="dk1"/>
                </a:solidFill>
                <a:latin typeface="Calibri"/>
                <a:ea typeface="Calibri"/>
                <a:cs typeface="Calibri"/>
                <a:sym typeface="Calibri"/>
              </a:defRPr>
            </a:lvl1pPr>
            <a:lvl2pPr marL="914400" marR="0" lvl="1" indent="-382269" algn="l" rtl="0">
              <a:lnSpc>
                <a:spcPct val="120000"/>
              </a:lnSpc>
              <a:spcBef>
                <a:spcPts val="500"/>
              </a:spcBef>
              <a:spcAft>
                <a:spcPts val="0"/>
              </a:spcAft>
              <a:buClr>
                <a:schemeClr val="accent1"/>
              </a:buClr>
              <a:buSzPts val="242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20000"/>
              </a:lnSpc>
              <a:spcBef>
                <a:spcPts val="500"/>
              </a:spcBef>
              <a:spcAft>
                <a:spcPts val="0"/>
              </a:spcAft>
              <a:buClr>
                <a:schemeClr val="accent1"/>
              </a:buClr>
              <a:buSzPts val="2200"/>
              <a:buFont typeface="Arial"/>
              <a:buChar char="•"/>
              <a:defRPr sz="2000" b="0" i="0" u="none" strike="noStrike" cap="none">
                <a:solidFill>
                  <a:schemeClr val="dk1"/>
                </a:solidFill>
                <a:latin typeface="Calibri"/>
                <a:ea typeface="Calibri"/>
                <a:cs typeface="Calibri"/>
                <a:sym typeface="Calibri"/>
              </a:defRPr>
            </a:lvl3pPr>
            <a:lvl4pPr marL="1828800" marR="0" lvl="3" indent="-354330" algn="l" rtl="0">
              <a:lnSpc>
                <a:spcPct val="120000"/>
              </a:lnSpc>
              <a:spcBef>
                <a:spcPts val="500"/>
              </a:spcBef>
              <a:spcAft>
                <a:spcPts val="0"/>
              </a:spcAft>
              <a:buClr>
                <a:schemeClr val="accent1"/>
              </a:buClr>
              <a:buSzPts val="1980"/>
              <a:buFont typeface="Arial"/>
              <a:buChar char="•"/>
              <a:defRPr sz="1800" b="0" i="0" u="none" strike="noStrike" cap="none">
                <a:solidFill>
                  <a:schemeClr val="dk1"/>
                </a:solidFill>
                <a:latin typeface="Calibri"/>
                <a:ea typeface="Calibri"/>
                <a:cs typeface="Calibri"/>
                <a:sym typeface="Calibri"/>
              </a:defRPr>
            </a:lvl4pPr>
            <a:lvl5pPr marL="2286000" marR="0" lvl="4" indent="-340360" algn="l" rtl="0">
              <a:lnSpc>
                <a:spcPct val="120000"/>
              </a:lnSpc>
              <a:spcBef>
                <a:spcPts val="500"/>
              </a:spcBef>
              <a:spcAft>
                <a:spcPts val="0"/>
              </a:spcAft>
              <a:buClr>
                <a:schemeClr val="accent1"/>
              </a:buClr>
              <a:buSzPts val="176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p:nvPr/>
        </p:nvSpPr>
        <p:spPr>
          <a:xfrm>
            <a:off x="1" y="6411167"/>
            <a:ext cx="3459296" cy="282499"/>
          </a:xfrm>
          <a:prstGeom prst="rect">
            <a:avLst/>
          </a:prstGeom>
          <a:blipFill rotWithShape="1">
            <a:blip r:embed="rId22">
              <a:alphaModFix/>
            </a:blip>
            <a:tile tx="412750" ty="-5143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g209a7285e74_0_281"/>
          <p:cNvSpPr txBox="1">
            <a:spLocks noGrp="1"/>
          </p:cNvSpPr>
          <p:nvPr>
            <p:ph type="title"/>
          </p:nvPr>
        </p:nvSpPr>
        <p:spPr>
          <a:xfrm>
            <a:off x="418641" y="365125"/>
            <a:ext cx="10935300" cy="1325700"/>
          </a:xfrm>
          <a:prstGeom prst="rect">
            <a:avLst/>
          </a:prstGeom>
          <a:noFill/>
          <a:ln>
            <a:noFill/>
          </a:ln>
        </p:spPr>
        <p:txBody>
          <a:bodyPr spcFirstLastPara="1" wrap="square" lIns="0" tIns="45700" rIns="91425" bIns="45700" anchor="ctr" anchorCtr="0">
            <a:noAutofit/>
          </a:bodyPr>
          <a:lstStyle>
            <a:lvl1pPr marR="0" lvl="0" algn="l" rtl="0">
              <a:lnSpc>
                <a:spcPct val="75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g209a7285e74_0_281"/>
          <p:cNvSpPr txBox="1">
            <a:spLocks noGrp="1"/>
          </p:cNvSpPr>
          <p:nvPr>
            <p:ph type="body" idx="1"/>
          </p:nvPr>
        </p:nvSpPr>
        <p:spPr>
          <a:xfrm>
            <a:off x="418641" y="1825625"/>
            <a:ext cx="10935300" cy="4351200"/>
          </a:xfrm>
          <a:prstGeom prst="rect">
            <a:avLst/>
          </a:prstGeom>
          <a:noFill/>
          <a:ln>
            <a:noFill/>
          </a:ln>
        </p:spPr>
        <p:txBody>
          <a:bodyPr spcFirstLastPara="1" wrap="square" lIns="0" tIns="45700" rIns="91425" bIns="45700" anchor="t" anchorCtr="0">
            <a:normAutofit/>
          </a:bodyPr>
          <a:lstStyle>
            <a:lvl1pPr marL="457200" marR="0" lvl="0" indent="-396240" algn="l" rtl="0">
              <a:lnSpc>
                <a:spcPct val="120000"/>
              </a:lnSpc>
              <a:spcBef>
                <a:spcPts val="1000"/>
              </a:spcBef>
              <a:spcAft>
                <a:spcPts val="0"/>
              </a:spcAft>
              <a:buClr>
                <a:schemeClr val="accent1"/>
              </a:buClr>
              <a:buSzPts val="2640"/>
              <a:buFont typeface="Arial"/>
              <a:buChar char="•"/>
              <a:defRPr sz="2400" b="0" i="0" u="none" strike="noStrike" cap="none">
                <a:solidFill>
                  <a:schemeClr val="dk1"/>
                </a:solidFill>
                <a:latin typeface="Calibri"/>
                <a:ea typeface="Calibri"/>
                <a:cs typeface="Calibri"/>
                <a:sym typeface="Calibri"/>
              </a:defRPr>
            </a:lvl1pPr>
            <a:lvl2pPr marL="914400" marR="0" lvl="1" indent="-382269" algn="l" rtl="0">
              <a:lnSpc>
                <a:spcPct val="120000"/>
              </a:lnSpc>
              <a:spcBef>
                <a:spcPts val="500"/>
              </a:spcBef>
              <a:spcAft>
                <a:spcPts val="0"/>
              </a:spcAft>
              <a:buClr>
                <a:schemeClr val="accent1"/>
              </a:buClr>
              <a:buSzPts val="242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20000"/>
              </a:lnSpc>
              <a:spcBef>
                <a:spcPts val="500"/>
              </a:spcBef>
              <a:spcAft>
                <a:spcPts val="0"/>
              </a:spcAft>
              <a:buClr>
                <a:schemeClr val="accent1"/>
              </a:buClr>
              <a:buSzPts val="2200"/>
              <a:buFont typeface="Arial"/>
              <a:buChar char="•"/>
              <a:defRPr sz="2000" b="0" i="0" u="none" strike="noStrike" cap="none">
                <a:solidFill>
                  <a:schemeClr val="dk1"/>
                </a:solidFill>
                <a:latin typeface="Calibri"/>
                <a:ea typeface="Calibri"/>
                <a:cs typeface="Calibri"/>
                <a:sym typeface="Calibri"/>
              </a:defRPr>
            </a:lvl3pPr>
            <a:lvl4pPr marL="1828800" marR="0" lvl="3" indent="-354330" algn="l" rtl="0">
              <a:lnSpc>
                <a:spcPct val="120000"/>
              </a:lnSpc>
              <a:spcBef>
                <a:spcPts val="500"/>
              </a:spcBef>
              <a:spcAft>
                <a:spcPts val="0"/>
              </a:spcAft>
              <a:buClr>
                <a:schemeClr val="accent1"/>
              </a:buClr>
              <a:buSzPts val="1980"/>
              <a:buFont typeface="Arial"/>
              <a:buChar char="•"/>
              <a:defRPr sz="1800" b="0" i="0" u="none" strike="noStrike" cap="none">
                <a:solidFill>
                  <a:schemeClr val="dk1"/>
                </a:solidFill>
                <a:latin typeface="Calibri"/>
                <a:ea typeface="Calibri"/>
                <a:cs typeface="Calibri"/>
                <a:sym typeface="Calibri"/>
              </a:defRPr>
            </a:lvl4pPr>
            <a:lvl5pPr marL="2286000" marR="0" lvl="4" indent="-340360" algn="l" rtl="0">
              <a:lnSpc>
                <a:spcPct val="120000"/>
              </a:lnSpc>
              <a:spcBef>
                <a:spcPts val="500"/>
              </a:spcBef>
              <a:spcAft>
                <a:spcPts val="0"/>
              </a:spcAft>
              <a:buClr>
                <a:schemeClr val="accent1"/>
              </a:buClr>
              <a:buSzPts val="176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g209a7285e74_0_281"/>
          <p:cNvSpPr/>
          <p:nvPr/>
        </p:nvSpPr>
        <p:spPr>
          <a:xfrm>
            <a:off x="1" y="6411167"/>
            <a:ext cx="3459300" cy="282600"/>
          </a:xfrm>
          <a:prstGeom prst="rect">
            <a:avLst/>
          </a:prstGeom>
          <a:blipFill rotWithShape="1">
            <a:blip r:embed="rId21">
              <a:alphaModFix/>
            </a:blip>
            <a:tile tx="412750" ty="-5143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7.emf"/><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09a7285e74_0_368"/>
          <p:cNvSpPr txBox="1">
            <a:spLocks noGrp="1"/>
          </p:cNvSpPr>
          <p:nvPr>
            <p:ph type="ctrTitle"/>
          </p:nvPr>
        </p:nvSpPr>
        <p:spPr>
          <a:xfrm>
            <a:off x="2514600" y="2015533"/>
            <a:ext cx="7162800" cy="2736224"/>
          </a:xfrm>
          <a:prstGeom prst="rect">
            <a:avLst/>
          </a:prstGeom>
          <a:noFill/>
          <a:ln>
            <a:noFill/>
          </a:ln>
        </p:spPr>
        <p:txBody>
          <a:bodyPr spcFirstLastPara="1" wrap="square" lIns="0" tIns="45700" rIns="91425" bIns="45700" anchor="b" anchorCtr="0">
            <a:noAutofit/>
          </a:bodyPr>
          <a:lstStyle/>
          <a:p>
            <a:r>
              <a:rPr lang="en-CA" sz="3600"/>
              <a:t>Improving maternal and newborn commodity management through the SPARS approach in Madagascar</a:t>
            </a:r>
            <a:endParaRPr lang="en-US"/>
          </a:p>
        </p:txBody>
      </p:sp>
      <p:sp>
        <p:nvSpPr>
          <p:cNvPr id="191" name="Google Shape;191;g209a7285e74_0_368"/>
          <p:cNvSpPr txBox="1">
            <a:spLocks noGrp="1"/>
          </p:cNvSpPr>
          <p:nvPr>
            <p:ph type="subTitle" idx="1"/>
          </p:nvPr>
        </p:nvSpPr>
        <p:spPr>
          <a:xfrm>
            <a:off x="3965828" y="5207307"/>
            <a:ext cx="5834864" cy="798587"/>
          </a:xfrm>
          <a:prstGeom prst="rect">
            <a:avLst/>
          </a:prstGeom>
          <a:noFill/>
          <a:ln>
            <a:noFill/>
          </a:ln>
        </p:spPr>
        <p:txBody>
          <a:bodyPr spcFirstLastPara="1" wrap="square" lIns="0" tIns="45700" rIns="91425" bIns="45700" anchor="t" anchorCtr="0">
            <a:normAutofit fontScale="62500" lnSpcReduction="20000"/>
          </a:bodyPr>
          <a:lstStyle/>
          <a:p>
            <a:pPr marL="0" indent="0">
              <a:spcBef>
                <a:spcPts val="0"/>
              </a:spcBef>
              <a:buClr>
                <a:schemeClr val="dk1"/>
              </a:buClr>
            </a:pPr>
            <a:r>
              <a:rPr lang="en-CA" b="1">
                <a:latin typeface="Calibri"/>
                <a:ea typeface="Calibri"/>
                <a:cs typeface="Calibri"/>
                <a:sym typeface="Calibri"/>
              </a:rPr>
              <a:t>Serge </a:t>
            </a:r>
            <a:r>
              <a:rPr lang="en-CA" b="1" err="1">
                <a:latin typeface="Calibri"/>
                <a:ea typeface="Calibri"/>
                <a:cs typeface="Calibri"/>
                <a:sym typeface="Calibri"/>
              </a:rPr>
              <a:t>Ramahazomanana</a:t>
            </a:r>
            <a:endParaRPr lang="en-CA" b="1">
              <a:latin typeface="Calibri"/>
              <a:ea typeface="Calibri"/>
              <a:cs typeface="Calibri"/>
              <a:sym typeface="Calibri"/>
            </a:endParaRPr>
          </a:p>
          <a:p>
            <a:pPr marL="0" indent="0">
              <a:spcBef>
                <a:spcPts val="0"/>
              </a:spcBef>
              <a:buClr>
                <a:schemeClr val="dk1"/>
              </a:buClr>
            </a:pPr>
            <a:r>
              <a:rPr lang="en-CA" i="1">
                <a:latin typeface="Calibri"/>
                <a:ea typeface="Calibri"/>
                <a:cs typeface="Calibri"/>
                <a:sym typeface="Calibri"/>
              </a:rPr>
              <a:t>MNCH advisor - </a:t>
            </a:r>
            <a:r>
              <a:rPr lang="en-CA" i="1">
                <a:latin typeface="Calibri"/>
                <a:cs typeface="Calibri"/>
              </a:rPr>
              <a:t>Management Sciences for Health </a:t>
            </a:r>
          </a:p>
          <a:p>
            <a:pPr marL="0" indent="0">
              <a:spcBef>
                <a:spcPts val="0"/>
              </a:spcBef>
            </a:pPr>
            <a:r>
              <a:rPr lang="en-CA" i="1">
                <a:latin typeface="Calibri"/>
                <a:cs typeface="Calibri"/>
              </a:rPr>
              <a:t>a partner on the </a:t>
            </a:r>
            <a:r>
              <a:rPr lang="en-CA" i="1">
                <a:latin typeface="Calibri"/>
                <a:ea typeface="Calibri"/>
                <a:cs typeface="Calibri"/>
              </a:rPr>
              <a:t>USAID/IMPACT Project, implemented by PSI Madagascar </a:t>
            </a:r>
            <a:endParaRPr lang="en-CA" i="1"/>
          </a:p>
        </p:txBody>
      </p:sp>
      <p:sp>
        <p:nvSpPr>
          <p:cNvPr id="192" name="Google Shape;192;g209a7285e74_0_368"/>
          <p:cNvSpPr txBox="1"/>
          <p:nvPr/>
        </p:nvSpPr>
        <p:spPr>
          <a:xfrm>
            <a:off x="1977150" y="6279200"/>
            <a:ext cx="2600400" cy="523200"/>
          </a:xfrm>
          <a:prstGeom prst="rect">
            <a:avLst/>
          </a:prstGeom>
          <a:noFill/>
          <a:ln>
            <a:noFill/>
          </a:ln>
        </p:spPr>
        <p:txBody>
          <a:bodyPr spcFirstLastPara="1" wrap="square" lIns="91425" tIns="91425" rIns="91425" bIns="91425" anchor="t" anchorCtr="0">
            <a:spAutoFit/>
          </a:bodyPr>
          <a:lstStyle/>
          <a:p>
            <a:r>
              <a:rPr lang="en-CA" sz="2200">
                <a:latin typeface="Calibri"/>
                <a:ea typeface="Calibri"/>
                <a:cs typeface="Calibri"/>
                <a:sym typeface="Calibri"/>
              </a:rPr>
              <a:t>Abstract # 1345</a:t>
            </a:r>
            <a:endParaRPr sz="2200">
              <a:latin typeface="Calibri"/>
              <a:ea typeface="Calibri"/>
              <a:cs typeface="Calibri"/>
              <a:sym typeface="Calibri"/>
            </a:endParaRPr>
          </a:p>
        </p:txBody>
      </p:sp>
      <p:pic>
        <p:nvPicPr>
          <p:cNvPr id="2" name="Picture 2">
            <a:extLst>
              <a:ext uri="{FF2B5EF4-FFF2-40B4-BE49-F238E27FC236}">
                <a16:creationId xmlns:a16="http://schemas.microsoft.com/office/drawing/2014/main" id="{CCD4CF92-615E-F342-437D-53BE50DEC65B}"/>
              </a:ext>
            </a:extLst>
          </p:cNvPr>
          <p:cNvPicPr>
            <a:picLocks noChangeAspect="1"/>
          </p:cNvPicPr>
          <p:nvPr/>
        </p:nvPicPr>
        <p:blipFill>
          <a:blip r:embed="rId3"/>
          <a:stretch>
            <a:fillRect/>
          </a:stretch>
        </p:blipFill>
        <p:spPr>
          <a:xfrm>
            <a:off x="7985819" y="1119584"/>
            <a:ext cx="1691580" cy="440400"/>
          </a:xfrm>
          <a:prstGeom prst="rect">
            <a:avLst/>
          </a:prstGeom>
        </p:spPr>
      </p:pic>
      <p:pic>
        <p:nvPicPr>
          <p:cNvPr id="3" name="Picture 2">
            <a:extLst>
              <a:ext uri="{FF2B5EF4-FFF2-40B4-BE49-F238E27FC236}">
                <a16:creationId xmlns:a16="http://schemas.microsoft.com/office/drawing/2014/main" id="{7843CC5A-D1B0-DE77-50C3-2ACC08BC1F77}"/>
              </a:ext>
            </a:extLst>
          </p:cNvPr>
          <p:cNvPicPr>
            <a:picLocks noChangeAspect="1"/>
          </p:cNvPicPr>
          <p:nvPr/>
        </p:nvPicPr>
        <p:blipFill>
          <a:blip r:embed="rId4"/>
          <a:stretch>
            <a:fillRect/>
          </a:stretch>
        </p:blipFill>
        <p:spPr>
          <a:xfrm>
            <a:off x="7985819" y="267600"/>
            <a:ext cx="849088" cy="682445"/>
          </a:xfrm>
          <a:prstGeom prst="rect">
            <a:avLst/>
          </a:prstGeom>
        </p:spPr>
      </p:pic>
      <p:pic>
        <p:nvPicPr>
          <p:cNvPr id="4" name="Picture 3">
            <a:extLst>
              <a:ext uri="{FF2B5EF4-FFF2-40B4-BE49-F238E27FC236}">
                <a16:creationId xmlns:a16="http://schemas.microsoft.com/office/drawing/2014/main" id="{8397D200-F69C-5956-6E46-56BA87F07B50}"/>
              </a:ext>
            </a:extLst>
          </p:cNvPr>
          <p:cNvPicPr>
            <a:picLocks noChangeAspect="1"/>
          </p:cNvPicPr>
          <p:nvPr/>
        </p:nvPicPr>
        <p:blipFill>
          <a:blip r:embed="rId5"/>
          <a:stretch>
            <a:fillRect/>
          </a:stretch>
        </p:blipFill>
        <p:spPr>
          <a:xfrm>
            <a:off x="9062012" y="368711"/>
            <a:ext cx="615387" cy="570358"/>
          </a:xfrm>
          <a:prstGeom prst="rect">
            <a:avLst/>
          </a:prstGeom>
        </p:spPr>
      </p:pic>
      <p:pic>
        <p:nvPicPr>
          <p:cNvPr id="5" name="Picture 4">
            <a:extLst>
              <a:ext uri="{FF2B5EF4-FFF2-40B4-BE49-F238E27FC236}">
                <a16:creationId xmlns:a16="http://schemas.microsoft.com/office/drawing/2014/main" id="{473321A2-8F4B-511F-F11F-E4467D50C555}"/>
              </a:ext>
            </a:extLst>
          </p:cNvPr>
          <p:cNvPicPr>
            <a:picLocks noChangeAspect="1"/>
          </p:cNvPicPr>
          <p:nvPr/>
        </p:nvPicPr>
        <p:blipFill>
          <a:blip r:embed="rId6"/>
          <a:stretch>
            <a:fillRect/>
          </a:stretch>
        </p:blipFill>
        <p:spPr>
          <a:xfrm>
            <a:off x="2391308" y="5357747"/>
            <a:ext cx="1276471" cy="523200"/>
          </a:xfrm>
          <a:prstGeom prst="rect">
            <a:avLst/>
          </a:prstGeom>
        </p:spPr>
      </p:pic>
    </p:spTree>
    <p:extLst>
      <p:ext uri="{BB962C8B-B14F-4D97-AF65-F5344CB8AC3E}">
        <p14:creationId xmlns:p14="http://schemas.microsoft.com/office/powerpoint/2010/main" val="261477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
          <p:cNvSpPr txBox="1">
            <a:spLocks noGrp="1"/>
          </p:cNvSpPr>
          <p:nvPr>
            <p:ph type="body" idx="1"/>
          </p:nvPr>
        </p:nvSpPr>
        <p:spPr>
          <a:xfrm>
            <a:off x="628420" y="1530560"/>
            <a:ext cx="10935159" cy="6868507"/>
          </a:xfrm>
          <a:prstGeom prst="rect">
            <a:avLst/>
          </a:prstGeom>
          <a:noFill/>
          <a:ln>
            <a:noFill/>
          </a:ln>
        </p:spPr>
        <p:txBody>
          <a:bodyPr spcFirstLastPara="1" wrap="square" lIns="0" tIns="45700" rIns="91425" bIns="45700" anchor="t" anchorCtr="0">
            <a:spAutoFit/>
          </a:bodyPr>
          <a:lstStyle/>
          <a:p>
            <a:pPr marL="342900" indent="-342900">
              <a:spcBef>
                <a:spcPts val="0"/>
              </a:spcBef>
              <a:spcAft>
                <a:spcPts val="1200"/>
              </a:spcAft>
              <a:buClr>
                <a:srgbClr val="BB2031"/>
              </a:buClr>
            </a:pPr>
            <a:r>
              <a:rPr lang="en-CA" b="1">
                <a:latin typeface="Gill Sans MT"/>
              </a:rPr>
              <a:t>Scale up the SPARS approach in other areas</a:t>
            </a:r>
          </a:p>
          <a:p>
            <a:pPr marL="342900" indent="-342900">
              <a:spcBef>
                <a:spcPts val="0"/>
              </a:spcBef>
              <a:spcAft>
                <a:spcPts val="1200"/>
              </a:spcAft>
              <a:buClr>
                <a:srgbClr val="BB2031"/>
              </a:buClr>
            </a:pPr>
            <a:r>
              <a:rPr lang="en-CA" b="1">
                <a:latin typeface="Gill Sans MT"/>
              </a:rPr>
              <a:t>Make adaptations as needed to the approach, e.g.,</a:t>
            </a:r>
          </a:p>
          <a:p>
            <a:pPr lvl="1" indent="0">
              <a:lnSpc>
                <a:spcPct val="110000"/>
              </a:lnSpc>
              <a:spcBef>
                <a:spcPts val="0"/>
              </a:spcBef>
              <a:spcAft>
                <a:spcPts val="1200"/>
              </a:spcAft>
              <a:buSzPts val="2640"/>
              <a:buNone/>
            </a:pPr>
            <a:r>
              <a:rPr lang="en-CA" sz="2000">
                <a:latin typeface="Gill Sans MT"/>
              </a:rPr>
              <a:t>Tailored the frequency of SPARS visits based on Pha-G-Dis performance in previous assessments.</a:t>
            </a:r>
          </a:p>
          <a:p>
            <a:pPr marL="914400" indent="0" algn="just">
              <a:lnSpc>
                <a:spcPct val="110000"/>
              </a:lnSpc>
              <a:spcBef>
                <a:spcPts val="0"/>
              </a:spcBef>
              <a:spcAft>
                <a:spcPts val="1200"/>
              </a:spcAft>
              <a:buNone/>
            </a:pPr>
            <a:r>
              <a:rPr lang="en-CA" sz="2000">
                <a:latin typeface="Gill Sans MT"/>
              </a:rPr>
              <a:t>Increased the cut-off for the performing category </a:t>
            </a:r>
            <a:r>
              <a:rPr lang="en-CA" sz="2000" b="1">
                <a:solidFill>
                  <a:srgbClr val="BB2031"/>
                </a:solidFill>
                <a:latin typeface="Gill Sans MT"/>
              </a:rPr>
              <a:t>from 80% to 90%</a:t>
            </a:r>
            <a:r>
              <a:rPr lang="en-CA" sz="2000">
                <a:latin typeface="Gill Sans MT"/>
              </a:rPr>
              <a:t> to encourage districts to attain their best levels of performance. </a:t>
            </a:r>
          </a:p>
          <a:p>
            <a:pPr lvl="1" indent="0" algn="just">
              <a:lnSpc>
                <a:spcPct val="110000"/>
              </a:lnSpc>
              <a:spcBef>
                <a:spcPts val="0"/>
              </a:spcBef>
              <a:spcAft>
                <a:spcPts val="1200"/>
              </a:spcAft>
              <a:buNone/>
            </a:pPr>
            <a:r>
              <a:rPr lang="en-CA" sz="2000">
                <a:latin typeface="Gill Sans MT"/>
              </a:rPr>
              <a:t>Implemented SPARS through existing supervisory mechanism in Madagascar. </a:t>
            </a:r>
          </a:p>
          <a:p>
            <a:pPr marL="342900" indent="-342900">
              <a:spcBef>
                <a:spcPts val="0"/>
              </a:spcBef>
              <a:spcAft>
                <a:spcPts val="1200"/>
              </a:spcAft>
              <a:buClr>
                <a:srgbClr val="BB2031"/>
              </a:buClr>
            </a:pPr>
            <a:r>
              <a:rPr lang="en-CA" b="1">
                <a:latin typeface="Gill Sans MT" panose="020B0502020104020203" pitchFamily="34" charset="0"/>
              </a:rPr>
              <a:t>Include a material needs assessment early in SPARS implementation and engage stakeholders to supply pharmacies with necessary equipment</a:t>
            </a:r>
          </a:p>
          <a:p>
            <a:pPr marL="342900" indent="-342900">
              <a:spcBef>
                <a:spcPts val="0"/>
              </a:spcBef>
              <a:spcAft>
                <a:spcPts val="1200"/>
              </a:spcAft>
              <a:buClr>
                <a:srgbClr val="BB2031"/>
              </a:buClr>
            </a:pPr>
            <a:r>
              <a:rPr lang="en-CA" b="1">
                <a:latin typeface="Gill Sans MT" panose="020B0502020104020203" pitchFamily="34" charset="0"/>
              </a:rPr>
              <a:t>Document evidence for the SPARS approach</a:t>
            </a:r>
          </a:p>
          <a:p>
            <a:pPr marL="685800" lvl="1" indent="-228600">
              <a:spcBef>
                <a:spcPts val="0"/>
              </a:spcBef>
            </a:pPr>
            <a:endParaRPr lang="en-CA"/>
          </a:p>
          <a:p>
            <a:pPr marL="685800" lvl="1" indent="-228600">
              <a:spcBef>
                <a:spcPts val="0"/>
              </a:spcBef>
            </a:pPr>
            <a:endParaRPr lang="en-CA"/>
          </a:p>
          <a:p>
            <a:pPr marL="685800" lvl="1" indent="-228600">
              <a:spcBef>
                <a:spcPts val="0"/>
              </a:spcBef>
            </a:pPr>
            <a:endParaRPr lang="en-CA"/>
          </a:p>
          <a:p>
            <a:pPr marL="228600" indent="-60960">
              <a:buNone/>
            </a:pPr>
            <a:endParaRPr lang="en-US"/>
          </a:p>
        </p:txBody>
      </p:sp>
      <p:sp>
        <p:nvSpPr>
          <p:cNvPr id="233" name="Google Shape;233;p4"/>
          <p:cNvSpPr txBox="1">
            <a:spLocks noGrp="1"/>
          </p:cNvSpPr>
          <p:nvPr>
            <p:ph type="title"/>
          </p:nvPr>
        </p:nvSpPr>
        <p:spPr>
          <a:xfrm>
            <a:off x="418641" y="296886"/>
            <a:ext cx="10935159" cy="966369"/>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a:t>Recommendations for the field</a:t>
            </a:r>
            <a:endParaRPr/>
          </a:p>
        </p:txBody>
      </p:sp>
      <p:pic>
        <p:nvPicPr>
          <p:cNvPr id="2" name="Graphic 1">
            <a:extLst>
              <a:ext uri="{FF2B5EF4-FFF2-40B4-BE49-F238E27FC236}">
                <a16:creationId xmlns:a16="http://schemas.microsoft.com/office/drawing/2014/main" id="{1FEC9158-F136-96D2-14DF-D992A461D7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090" y="3643109"/>
            <a:ext cx="409981" cy="409981"/>
          </a:xfrm>
          <a:prstGeom prst="rect">
            <a:avLst/>
          </a:prstGeom>
        </p:spPr>
      </p:pic>
      <p:pic>
        <p:nvPicPr>
          <p:cNvPr id="3" name="Graphic 2">
            <a:extLst>
              <a:ext uri="{FF2B5EF4-FFF2-40B4-BE49-F238E27FC236}">
                <a16:creationId xmlns:a16="http://schemas.microsoft.com/office/drawing/2014/main" id="{79CBD4D4-5363-2469-0FBC-14A5048134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090" y="2809396"/>
            <a:ext cx="409981" cy="409981"/>
          </a:xfrm>
          <a:prstGeom prst="rect">
            <a:avLst/>
          </a:prstGeom>
        </p:spPr>
      </p:pic>
      <p:pic>
        <p:nvPicPr>
          <p:cNvPr id="4" name="Graphic 3">
            <a:extLst>
              <a:ext uri="{FF2B5EF4-FFF2-40B4-BE49-F238E27FC236}">
                <a16:creationId xmlns:a16="http://schemas.microsoft.com/office/drawing/2014/main" id="{76E540A7-F156-BC90-9D5F-27BE747EA0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090" y="4355725"/>
            <a:ext cx="409981" cy="409981"/>
          </a:xfrm>
          <a:prstGeom prst="rect">
            <a:avLst/>
          </a:prstGeom>
        </p:spPr>
      </p:pic>
    </p:spTree>
    <p:extLst>
      <p:ext uri="{BB962C8B-B14F-4D97-AF65-F5344CB8AC3E}">
        <p14:creationId xmlns:p14="http://schemas.microsoft.com/office/powerpoint/2010/main" val="154407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09a7285e74_0_276"/>
          <p:cNvSpPr txBox="1"/>
          <p:nvPr/>
        </p:nvSpPr>
        <p:spPr>
          <a:xfrm>
            <a:off x="0" y="3172274"/>
            <a:ext cx="12192000" cy="1511700"/>
          </a:xfrm>
          <a:prstGeom prst="rect">
            <a:avLst/>
          </a:prstGeom>
          <a:noFill/>
          <a:ln>
            <a:noFill/>
          </a:ln>
        </p:spPr>
        <p:txBody>
          <a:bodyPr spcFirstLastPara="1" wrap="square" lIns="0" tIns="45700" rIns="91425" bIns="45700" anchor="t" anchorCtr="0">
            <a:normAutofit/>
          </a:bodyPr>
          <a:lstStyle/>
          <a:p>
            <a:pPr marL="0" marR="0" lvl="0" indent="0" algn="ctr" rtl="0">
              <a:lnSpc>
                <a:spcPct val="120000"/>
              </a:lnSpc>
              <a:spcBef>
                <a:spcPts val="0"/>
              </a:spcBef>
              <a:spcAft>
                <a:spcPts val="0"/>
              </a:spcAft>
              <a:buClr>
                <a:srgbClr val="000000"/>
              </a:buClr>
              <a:buSzPts val="3080"/>
              <a:buFont typeface="Calibri"/>
              <a:buNone/>
            </a:pPr>
            <a:r>
              <a:rPr lang="en-CA" sz="6000" b="1" i="0" u="none" strike="noStrike" cap="none" dirty="0">
                <a:solidFill>
                  <a:srgbClr val="000000"/>
                </a:solidFill>
                <a:latin typeface="Calibri"/>
                <a:ea typeface="Calibri"/>
                <a:cs typeface="Calibri"/>
                <a:sym typeface="Calibri"/>
              </a:rPr>
              <a:t>Thank you!</a:t>
            </a:r>
            <a:endParaRPr dirty="0"/>
          </a:p>
        </p:txBody>
      </p:sp>
      <p:sp>
        <p:nvSpPr>
          <p:cNvPr id="240" name="Google Shape;240;g209a7285e74_0_276"/>
          <p:cNvSpPr txBox="1"/>
          <p:nvPr/>
        </p:nvSpPr>
        <p:spPr>
          <a:xfrm>
            <a:off x="942109" y="4334355"/>
            <a:ext cx="10307782" cy="1600200"/>
          </a:xfrm>
          <a:prstGeom prst="rect">
            <a:avLst/>
          </a:prstGeom>
          <a:noFill/>
          <a:ln>
            <a:noFill/>
          </a:ln>
        </p:spPr>
        <p:txBody>
          <a:bodyPr spcFirstLastPara="1" wrap="square" lIns="0" tIns="45700" rIns="91425" bIns="45700" anchor="t" anchorCtr="0">
            <a:normAutofit/>
          </a:bodyPr>
          <a:lstStyle/>
          <a:p>
            <a:pPr algn="ctr"/>
            <a:endParaRPr lang="en-US" sz="1800" dirty="0">
              <a:solidFill>
                <a:schemeClr val="tx1"/>
              </a:solidFill>
              <a:latin typeface="Gill Sans MT" panose="020B0502020104020203" pitchFamily="34" charset="0"/>
              <a:ea typeface="Calibri"/>
            </a:endParaRPr>
          </a:p>
          <a:p>
            <a:pPr algn="ctr">
              <a:lnSpc>
                <a:spcPct val="110000"/>
              </a:lnSpc>
            </a:pPr>
            <a:r>
              <a:rPr lang="en-US" b="0" i="1" u="none" strike="noStrike" baseline="0" dirty="0">
                <a:solidFill>
                  <a:schemeClr val="tx1"/>
                </a:solidFill>
                <a:latin typeface="Gill Sans MT"/>
              </a:rPr>
              <a:t>This presentation is made possible by the generous support of the American people through the United States Agency for International Development (USAID). The contents are the responsibility of the USAID Improving Market Partnerships and Access to Commodities Together (IMPACT) project and do not necessarily reflect the views of USAID or the United States Government.</a:t>
            </a:r>
            <a:endParaRPr lang="en-CA" sz="1800" dirty="0">
              <a:solidFill>
                <a:schemeClr val="tx1"/>
              </a:solidFill>
              <a:highlight>
                <a:srgbClr val="FFFF00"/>
              </a:highlight>
              <a:latin typeface="Gill Sans MT"/>
              <a:ea typeface="Calibri"/>
              <a:cs typeface="Calibri"/>
            </a:endParaRPr>
          </a:p>
        </p:txBody>
      </p:sp>
      <p:pic>
        <p:nvPicPr>
          <p:cNvPr id="3" name="Picture 2">
            <a:extLst>
              <a:ext uri="{FF2B5EF4-FFF2-40B4-BE49-F238E27FC236}">
                <a16:creationId xmlns:a16="http://schemas.microsoft.com/office/drawing/2014/main" id="{8A489922-9AC4-B33E-E12B-45FEB919B581}"/>
              </a:ext>
            </a:extLst>
          </p:cNvPr>
          <p:cNvPicPr>
            <a:picLocks noChangeAspect="1"/>
          </p:cNvPicPr>
          <p:nvPr/>
        </p:nvPicPr>
        <p:blipFill>
          <a:blip r:embed="rId3"/>
          <a:stretch>
            <a:fillRect/>
          </a:stretch>
        </p:blipFill>
        <p:spPr>
          <a:xfrm>
            <a:off x="10112331" y="1057561"/>
            <a:ext cx="1691580" cy="440400"/>
          </a:xfrm>
          <a:prstGeom prst="rect">
            <a:avLst/>
          </a:prstGeom>
        </p:spPr>
      </p:pic>
      <p:pic>
        <p:nvPicPr>
          <p:cNvPr id="5" name="Picture 4">
            <a:extLst>
              <a:ext uri="{FF2B5EF4-FFF2-40B4-BE49-F238E27FC236}">
                <a16:creationId xmlns:a16="http://schemas.microsoft.com/office/drawing/2014/main" id="{D42E5379-7104-91CD-238D-44C0D79473F0}"/>
              </a:ext>
            </a:extLst>
          </p:cNvPr>
          <p:cNvPicPr>
            <a:picLocks noChangeAspect="1"/>
          </p:cNvPicPr>
          <p:nvPr/>
        </p:nvPicPr>
        <p:blipFill>
          <a:blip r:embed="rId4"/>
          <a:stretch>
            <a:fillRect/>
          </a:stretch>
        </p:blipFill>
        <p:spPr>
          <a:xfrm>
            <a:off x="10112331" y="205577"/>
            <a:ext cx="849088" cy="682445"/>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A46B036D-3116-0E7A-C5CD-6A3062D29322}"/>
              </a:ext>
            </a:extLst>
          </p:cNvPr>
          <p:cNvPicPr>
            <a:picLocks noChangeAspect="1"/>
          </p:cNvPicPr>
          <p:nvPr/>
        </p:nvPicPr>
        <p:blipFill>
          <a:blip r:embed="rId5"/>
          <a:stretch>
            <a:fillRect/>
          </a:stretch>
        </p:blipFill>
        <p:spPr>
          <a:xfrm>
            <a:off x="11188524" y="306688"/>
            <a:ext cx="615387" cy="570358"/>
          </a:xfrm>
          <a:prstGeom prst="rect">
            <a:avLst/>
          </a:prstGeom>
        </p:spPr>
      </p:pic>
      <p:pic>
        <p:nvPicPr>
          <p:cNvPr id="6" name="Picture 5">
            <a:extLst>
              <a:ext uri="{FF2B5EF4-FFF2-40B4-BE49-F238E27FC236}">
                <a16:creationId xmlns:a16="http://schemas.microsoft.com/office/drawing/2014/main" id="{4F11AAB7-AB67-4A41-2233-793DF2F32205}"/>
              </a:ext>
            </a:extLst>
          </p:cNvPr>
          <p:cNvPicPr>
            <a:picLocks noChangeAspect="1"/>
          </p:cNvPicPr>
          <p:nvPr/>
        </p:nvPicPr>
        <p:blipFill rotWithShape="1">
          <a:blip r:embed="rId6"/>
          <a:srcRect l="456" r="1"/>
          <a:stretch/>
        </p:blipFill>
        <p:spPr>
          <a:xfrm>
            <a:off x="1142513" y="1277761"/>
            <a:ext cx="2572109" cy="2572109"/>
          </a:xfrm>
          <a:prstGeom prst="rect">
            <a:avLst/>
          </a:prstGeom>
        </p:spPr>
      </p:pic>
    </p:spTree>
    <p:extLst>
      <p:ext uri="{BB962C8B-B14F-4D97-AF65-F5344CB8AC3E}">
        <p14:creationId xmlns:p14="http://schemas.microsoft.com/office/powerpoint/2010/main" val="216378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g212ad6c89a7_0_0"/>
          <p:cNvSpPr txBox="1">
            <a:spLocks noGrp="1"/>
          </p:cNvSpPr>
          <p:nvPr>
            <p:ph type="title"/>
          </p:nvPr>
        </p:nvSpPr>
        <p:spPr>
          <a:xfrm>
            <a:off x="418641" y="296886"/>
            <a:ext cx="10935300" cy="966300"/>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a:t>Background (1)</a:t>
            </a:r>
            <a:endParaRPr/>
          </a:p>
        </p:txBody>
      </p:sp>
      <p:sp>
        <p:nvSpPr>
          <p:cNvPr id="7" name="Content Placeholder 2">
            <a:extLst>
              <a:ext uri="{FF2B5EF4-FFF2-40B4-BE49-F238E27FC236}">
                <a16:creationId xmlns:a16="http://schemas.microsoft.com/office/drawing/2014/main" id="{563D6361-36B6-B672-0098-1DD5B863AB04}"/>
              </a:ext>
            </a:extLst>
          </p:cNvPr>
          <p:cNvSpPr txBox="1">
            <a:spLocks/>
          </p:cNvSpPr>
          <p:nvPr/>
        </p:nvSpPr>
        <p:spPr>
          <a:xfrm>
            <a:off x="1284819" y="1715671"/>
            <a:ext cx="3380699" cy="3377335"/>
          </a:xfrm>
          <a:prstGeom prst="rect">
            <a:avLst/>
          </a:prstGeom>
        </p:spPr>
        <p:txBody>
          <a:bodyPr vert="horz" wrap="square" lIns="91440" tIns="45720" rIns="91440" bIns="45720" rtlCol="0">
            <a:spAutoFit/>
          </a:bodyPr>
          <a:lstStyle>
            <a:lvl1pPr marL="342900" indent="-342900" algn="l" defTabSz="914400" rtl="0" eaLnBrk="1" latinLnBrk="0" hangingPunct="1">
              <a:spcBef>
                <a:spcPts val="0"/>
              </a:spcBef>
              <a:spcAft>
                <a:spcPts val="600"/>
              </a:spcAft>
              <a:buClr>
                <a:schemeClr val="accent2"/>
              </a:buClr>
              <a:buFont typeface="Wingdings" panose="05000000000000000000" pitchFamily="2" charset="2"/>
              <a:buChar char="§"/>
              <a:defRPr sz="2100" kern="1200">
                <a:solidFill>
                  <a:schemeClr val="tx1"/>
                </a:solidFill>
                <a:latin typeface="+mn-lt"/>
                <a:ea typeface="+mn-ea"/>
                <a:cs typeface="+mn-cs"/>
              </a:defRPr>
            </a:lvl1pPr>
            <a:lvl2pPr marL="742950" indent="-285750" algn="l" defTabSz="914400" rtl="0" eaLnBrk="1" latinLnBrk="0" hangingPunct="1">
              <a:spcBef>
                <a:spcPts val="0"/>
              </a:spcBef>
              <a:spcAft>
                <a:spcPts val="600"/>
              </a:spcAft>
              <a:buClr>
                <a:schemeClr val="accent3"/>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0"/>
              </a:spcBef>
              <a:spcAft>
                <a:spcPts val="600"/>
              </a:spcAft>
              <a:buClr>
                <a:schemeClr val="accent1"/>
              </a:buClr>
              <a:buSzPct val="120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ts val="0"/>
              </a:spcBef>
              <a:spcAft>
                <a:spcPts val="600"/>
              </a:spcAft>
              <a:buClr>
                <a:schemeClr val="accent4">
                  <a:lumMod val="50000"/>
                </a:schemeClr>
              </a:buClr>
              <a:buSzPct val="7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ts val="0"/>
              </a:spcBef>
              <a:spcAft>
                <a:spcPts val="600"/>
              </a:spcAft>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2800">
                <a:latin typeface="Gill Sans MT" panose="020B0502020104020203" pitchFamily="34" charset="0"/>
                <a:cs typeface="Calibri" panose="020F0502020204030204" pitchFamily="34" charset="0"/>
              </a:rPr>
              <a:t>Madagascar’s health commodity supply chain faces several challenges that lead </a:t>
            </a:r>
            <a:br>
              <a:rPr lang="en-US" sz="2800">
                <a:latin typeface="Gill Sans MT" panose="020B0502020104020203" pitchFamily="34" charset="0"/>
                <a:cs typeface="Calibri" panose="020F0502020204030204" pitchFamily="34" charset="0"/>
              </a:rPr>
            </a:br>
            <a:r>
              <a:rPr lang="en-US" sz="2800">
                <a:latin typeface="Gill Sans MT" panose="020B0502020104020203" pitchFamily="34" charset="0"/>
                <a:cs typeface="Calibri" panose="020F0502020204030204" pitchFamily="34" charset="0"/>
              </a:rPr>
              <a:t>to stock-outs and poor quality of health care services. </a:t>
            </a:r>
          </a:p>
        </p:txBody>
      </p:sp>
      <p:sp>
        <p:nvSpPr>
          <p:cNvPr id="8" name="Oval 7">
            <a:extLst>
              <a:ext uri="{FF2B5EF4-FFF2-40B4-BE49-F238E27FC236}">
                <a16:creationId xmlns:a16="http://schemas.microsoft.com/office/drawing/2014/main" id="{268D9412-79A4-3E0D-6C8D-D6A3FFF06AD5}"/>
              </a:ext>
            </a:extLst>
          </p:cNvPr>
          <p:cNvSpPr/>
          <p:nvPr/>
        </p:nvSpPr>
        <p:spPr>
          <a:xfrm>
            <a:off x="418641" y="1842057"/>
            <a:ext cx="701337" cy="701337"/>
          </a:xfrm>
          <a:prstGeom prst="ellipse">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1"/>
              </a:solidFill>
            </a:endParaRPr>
          </a:p>
        </p:txBody>
      </p:sp>
      <p:sp>
        <p:nvSpPr>
          <p:cNvPr id="11" name="Content Placeholder 2">
            <a:extLst>
              <a:ext uri="{FF2B5EF4-FFF2-40B4-BE49-F238E27FC236}">
                <a16:creationId xmlns:a16="http://schemas.microsoft.com/office/drawing/2014/main" id="{85E8D06D-3A6F-8A18-7E9E-DA5ADA25A4AB}"/>
              </a:ext>
            </a:extLst>
          </p:cNvPr>
          <p:cNvSpPr txBox="1">
            <a:spLocks/>
          </p:cNvSpPr>
          <p:nvPr/>
        </p:nvSpPr>
        <p:spPr>
          <a:xfrm>
            <a:off x="6265121" y="1732305"/>
            <a:ext cx="5204012" cy="5007525"/>
          </a:xfrm>
          <a:prstGeom prst="rect">
            <a:avLst/>
          </a:prstGeom>
        </p:spPr>
        <p:txBody>
          <a:bodyPr vert="horz" wrap="square" lIns="91440" tIns="45720" rIns="91440" bIns="45720" rtlCol="0">
            <a:spAutoFit/>
          </a:bodyPr>
          <a:lstStyle>
            <a:lvl1pPr marL="342900" indent="-342900" algn="l" defTabSz="914400" rtl="0" eaLnBrk="1" latinLnBrk="0" hangingPunct="1">
              <a:spcBef>
                <a:spcPts val="0"/>
              </a:spcBef>
              <a:spcAft>
                <a:spcPts val="600"/>
              </a:spcAft>
              <a:buClr>
                <a:schemeClr val="accent2"/>
              </a:buClr>
              <a:buFont typeface="Wingdings" panose="05000000000000000000" pitchFamily="2" charset="2"/>
              <a:buChar char="§"/>
              <a:defRPr sz="2100" kern="1200">
                <a:solidFill>
                  <a:schemeClr val="tx1"/>
                </a:solidFill>
                <a:latin typeface="+mn-lt"/>
                <a:ea typeface="+mn-ea"/>
                <a:cs typeface="+mn-cs"/>
              </a:defRPr>
            </a:lvl1pPr>
            <a:lvl2pPr marL="742950" indent="-285750" algn="l" defTabSz="914400" rtl="0" eaLnBrk="1" latinLnBrk="0" hangingPunct="1">
              <a:spcBef>
                <a:spcPts val="0"/>
              </a:spcBef>
              <a:spcAft>
                <a:spcPts val="600"/>
              </a:spcAft>
              <a:buClr>
                <a:schemeClr val="accent3"/>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0"/>
              </a:spcBef>
              <a:spcAft>
                <a:spcPts val="600"/>
              </a:spcAft>
              <a:buClr>
                <a:schemeClr val="accent1"/>
              </a:buClr>
              <a:buSzPct val="120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ts val="0"/>
              </a:spcBef>
              <a:spcAft>
                <a:spcPts val="600"/>
              </a:spcAft>
              <a:buClr>
                <a:schemeClr val="accent4">
                  <a:lumMod val="50000"/>
                </a:schemeClr>
              </a:buClr>
              <a:buSzPct val="7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ts val="0"/>
              </a:spcBef>
              <a:spcAft>
                <a:spcPts val="600"/>
              </a:spcAft>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2800">
                <a:latin typeface="Gill Sans MT" panose="020B0502020104020203" pitchFamily="34" charset="0"/>
                <a:cs typeface="Calibri" panose="020F0502020204030204" pitchFamily="34" charset="0"/>
              </a:rPr>
              <a:t>Challenges include inability of staff of district warehouses </a:t>
            </a:r>
            <a:br>
              <a:rPr lang="en-US" sz="2800">
                <a:latin typeface="Gill Sans MT" panose="020B0502020104020203" pitchFamily="34" charset="0"/>
                <a:cs typeface="Calibri" panose="020F0502020204030204" pitchFamily="34" charset="0"/>
              </a:rPr>
            </a:br>
            <a:r>
              <a:rPr lang="en-US" sz="2800">
                <a:latin typeface="Gill Sans MT" panose="020B0502020104020203" pitchFamily="34" charset="0"/>
                <a:cs typeface="Calibri" panose="020F0502020204030204" pitchFamily="34" charset="0"/>
              </a:rPr>
              <a:t>(</a:t>
            </a:r>
            <a:r>
              <a:rPr lang="en-US" sz="2800" err="1">
                <a:latin typeface="Gill Sans MT" panose="020B0502020104020203" pitchFamily="34" charset="0"/>
                <a:cs typeface="Calibri" panose="020F0502020204030204" pitchFamily="34" charset="0"/>
              </a:rPr>
              <a:t>Pha</a:t>
            </a:r>
            <a:r>
              <a:rPr lang="en-US" sz="2800">
                <a:latin typeface="Gill Sans MT" panose="020B0502020104020203" pitchFamily="34" charset="0"/>
                <a:cs typeface="Calibri" panose="020F0502020204030204" pitchFamily="34" charset="0"/>
              </a:rPr>
              <a:t>-G-Dis) to:</a:t>
            </a:r>
            <a:endParaRPr lang="en-US" sz="2400">
              <a:latin typeface="Gill Sans MT" panose="020B0502020104020203" pitchFamily="34" charset="0"/>
              <a:cs typeface="Calibri" panose="020F0502020204030204" pitchFamily="34" charset="0"/>
            </a:endParaRPr>
          </a:p>
          <a:p>
            <a:pPr marL="571500" indent="-457200">
              <a:spcAft>
                <a:spcPts val="0"/>
              </a:spcAft>
              <a:buClr>
                <a:srgbClr val="FF5100"/>
              </a:buClr>
              <a:buSzPts val="2200"/>
              <a:buFont typeface="Arial"/>
              <a:buChar char="•"/>
              <a:defRPr/>
            </a:pPr>
            <a:r>
              <a:rPr kumimoji="0" lang="en-US" sz="2200" b="0" i="0" u="none" strike="noStrike" kern="0" cap="none" spc="0" normalizeH="0" baseline="0" noProof="0">
                <a:ln>
                  <a:noFill/>
                </a:ln>
                <a:solidFill>
                  <a:srgbClr val="000000"/>
                </a:solidFill>
                <a:effectLst/>
                <a:uLnTx/>
                <a:uFillTx/>
                <a:latin typeface="Gill Sans MT" panose="020B0502020104020203" pitchFamily="34" charset="0"/>
                <a:cs typeface="Calibri" panose="020F0502020204030204" pitchFamily="34" charset="0"/>
                <a:sym typeface="Calibri"/>
              </a:rPr>
              <a:t>Accurately estimate the commodities they need </a:t>
            </a:r>
          </a:p>
          <a:p>
            <a:pPr marL="571500" indent="-457200">
              <a:spcAft>
                <a:spcPts val="0"/>
              </a:spcAft>
              <a:buClr>
                <a:srgbClr val="FF5100"/>
              </a:buClr>
              <a:buSzPts val="2200"/>
              <a:buFont typeface="Arial"/>
              <a:buChar char="•"/>
              <a:defRPr/>
            </a:pPr>
            <a:r>
              <a:rPr kumimoji="0" lang="en-US" sz="2200" b="0" i="0" u="none" strike="noStrike" kern="0" cap="none" spc="0" normalizeH="0" baseline="0" noProof="0">
                <a:ln>
                  <a:noFill/>
                </a:ln>
                <a:solidFill>
                  <a:srgbClr val="000000"/>
                </a:solidFill>
                <a:effectLst/>
                <a:uLnTx/>
                <a:uFillTx/>
                <a:latin typeface="Gill Sans MT" panose="020B0502020104020203" pitchFamily="34" charset="0"/>
                <a:cs typeface="Calibri" panose="020F0502020204030204" pitchFamily="34" charset="0"/>
                <a:sym typeface="Calibri"/>
              </a:rPr>
              <a:t>Report stock status data in a comprehensive and timely manner</a:t>
            </a:r>
          </a:p>
          <a:p>
            <a:pPr marL="571500" indent="-457200">
              <a:spcAft>
                <a:spcPts val="0"/>
              </a:spcAft>
              <a:buClr>
                <a:srgbClr val="FF5100"/>
              </a:buClr>
              <a:buSzPts val="2200"/>
              <a:buFont typeface="Arial"/>
              <a:buChar char="•"/>
              <a:defRPr/>
            </a:pPr>
            <a:r>
              <a:rPr kumimoji="0" lang="en-US" sz="2200" b="0" i="0" u="none" strike="noStrike" kern="0" cap="none" spc="0" normalizeH="0" baseline="0" noProof="0">
                <a:ln>
                  <a:noFill/>
                </a:ln>
                <a:solidFill>
                  <a:srgbClr val="000000"/>
                </a:solidFill>
                <a:effectLst/>
                <a:uLnTx/>
                <a:uFillTx/>
                <a:latin typeface="Gill Sans MT" panose="020B0502020104020203" pitchFamily="34" charset="0"/>
                <a:cs typeface="Calibri" panose="020F0502020204030204" pitchFamily="34" charset="0"/>
                <a:sym typeface="Calibri"/>
              </a:rPr>
              <a:t>Adhere to Central Medical Store’s cyclical order schedule </a:t>
            </a:r>
          </a:p>
          <a:p>
            <a:pPr marL="571500" indent="-457200">
              <a:spcAft>
                <a:spcPts val="0"/>
              </a:spcAft>
              <a:buClr>
                <a:srgbClr val="FF5100"/>
              </a:buClr>
              <a:buSzPts val="2200"/>
              <a:buFont typeface="Arial"/>
              <a:buChar char="•"/>
              <a:defRPr/>
            </a:pPr>
            <a:r>
              <a:rPr kumimoji="0" lang="en-US" sz="2200" b="0" i="0" u="none" strike="noStrike" kern="0" cap="none" spc="0" normalizeH="0" baseline="0" noProof="0">
                <a:ln>
                  <a:noFill/>
                </a:ln>
                <a:solidFill>
                  <a:srgbClr val="000000"/>
                </a:solidFill>
                <a:effectLst/>
                <a:uLnTx/>
                <a:uFillTx/>
                <a:latin typeface="Gill Sans MT" panose="020B0502020104020203" pitchFamily="34" charset="0"/>
                <a:cs typeface="Calibri" panose="020F0502020204030204" pitchFamily="34" charset="0"/>
                <a:sym typeface="Calibri"/>
              </a:rPr>
              <a:t>Coordinate commodity dispatches </a:t>
            </a:r>
            <a:br>
              <a:rPr kumimoji="0" lang="en-US" sz="2200" b="0" i="0" u="none" strike="noStrike" kern="0" cap="none" spc="0" normalizeH="0" baseline="0" noProof="0">
                <a:ln>
                  <a:noFill/>
                </a:ln>
                <a:solidFill>
                  <a:srgbClr val="000000"/>
                </a:solidFill>
                <a:effectLst/>
                <a:uLnTx/>
                <a:uFillTx/>
                <a:latin typeface="Gill Sans MT" panose="020B0502020104020203" pitchFamily="34" charset="0"/>
                <a:cs typeface="Calibri" panose="020F0502020204030204" pitchFamily="34" charset="0"/>
                <a:sym typeface="Calibri"/>
              </a:rPr>
            </a:br>
            <a:r>
              <a:rPr kumimoji="0" lang="en-US" sz="2200" b="0" i="0" u="none" strike="noStrike" kern="0" cap="none" spc="0" normalizeH="0" baseline="0" noProof="0">
                <a:ln>
                  <a:noFill/>
                </a:ln>
                <a:solidFill>
                  <a:srgbClr val="000000"/>
                </a:solidFill>
                <a:effectLst/>
                <a:uLnTx/>
                <a:uFillTx/>
                <a:latin typeface="Gill Sans MT" panose="020B0502020104020203" pitchFamily="34" charset="0"/>
                <a:cs typeface="Calibri" panose="020F0502020204030204" pitchFamily="34" charset="0"/>
                <a:sym typeface="Calibri"/>
              </a:rPr>
              <a:t>to health facilities served by the warehouse</a:t>
            </a:r>
          </a:p>
          <a:p>
            <a:pPr marL="0" indent="0">
              <a:buNone/>
            </a:pPr>
            <a:endParaRPr lang="en-US" sz="2400" b="1">
              <a:latin typeface="Gill Sans MT" panose="020B0502020104020203" pitchFamily="34" charset="0"/>
              <a:cs typeface="Calibri" panose="020F0502020204030204" pitchFamily="34" charset="0"/>
            </a:endParaRPr>
          </a:p>
        </p:txBody>
      </p:sp>
      <p:sp>
        <p:nvSpPr>
          <p:cNvPr id="14" name="Oval 13">
            <a:extLst>
              <a:ext uri="{FF2B5EF4-FFF2-40B4-BE49-F238E27FC236}">
                <a16:creationId xmlns:a16="http://schemas.microsoft.com/office/drawing/2014/main" id="{B04DA1E3-6999-54EC-F717-E9D3C24780B0}"/>
              </a:ext>
            </a:extLst>
          </p:cNvPr>
          <p:cNvSpPr/>
          <p:nvPr/>
        </p:nvSpPr>
        <p:spPr>
          <a:xfrm>
            <a:off x="5408855" y="1835043"/>
            <a:ext cx="701337" cy="701337"/>
          </a:xfrm>
          <a:prstGeom prst="ellipse">
            <a:avLst/>
          </a:prstGeom>
          <a:solidFill>
            <a:srgbClr val="BB203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1"/>
              </a:solidFill>
            </a:endParaRPr>
          </a:p>
        </p:txBody>
      </p:sp>
      <p:pic>
        <p:nvPicPr>
          <p:cNvPr id="15" name="Graphic 14">
            <a:extLst>
              <a:ext uri="{FF2B5EF4-FFF2-40B4-BE49-F238E27FC236}">
                <a16:creationId xmlns:a16="http://schemas.microsoft.com/office/drawing/2014/main" id="{D3852C48-7B7B-B74A-8827-CAA10ADEDE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3003" y="1946478"/>
            <a:ext cx="412260" cy="412260"/>
          </a:xfrm>
          <a:prstGeom prst="rect">
            <a:avLst/>
          </a:prstGeom>
        </p:spPr>
      </p:pic>
      <p:pic>
        <p:nvPicPr>
          <p:cNvPr id="18" name="Graphic 17">
            <a:extLst>
              <a:ext uri="{FF2B5EF4-FFF2-40B4-BE49-F238E27FC236}">
                <a16:creationId xmlns:a16="http://schemas.microsoft.com/office/drawing/2014/main" id="{852025F5-FE71-C9E3-929F-EDDA4B1CF1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927" y="1946477"/>
            <a:ext cx="479153" cy="479153"/>
          </a:xfrm>
          <a:prstGeom prst="rect">
            <a:avLst/>
          </a:prstGeom>
        </p:spPr>
      </p:pic>
    </p:spTree>
    <p:extLst>
      <p:ext uri="{BB962C8B-B14F-4D97-AF65-F5344CB8AC3E}">
        <p14:creationId xmlns:p14="http://schemas.microsoft.com/office/powerpoint/2010/main" val="21249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g212ad6c89a7_0_0"/>
          <p:cNvSpPr txBox="1">
            <a:spLocks noGrp="1"/>
          </p:cNvSpPr>
          <p:nvPr>
            <p:ph type="title"/>
          </p:nvPr>
        </p:nvSpPr>
        <p:spPr>
          <a:xfrm>
            <a:off x="418641" y="296886"/>
            <a:ext cx="10935300" cy="966300"/>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a:t>Background (2)</a:t>
            </a:r>
            <a:endParaRPr/>
          </a:p>
        </p:txBody>
      </p:sp>
      <p:sp>
        <p:nvSpPr>
          <p:cNvPr id="7" name="Content Placeholder 2">
            <a:extLst>
              <a:ext uri="{FF2B5EF4-FFF2-40B4-BE49-F238E27FC236}">
                <a16:creationId xmlns:a16="http://schemas.microsoft.com/office/drawing/2014/main" id="{563D6361-36B6-B672-0098-1DD5B863AB04}"/>
              </a:ext>
            </a:extLst>
          </p:cNvPr>
          <p:cNvSpPr txBox="1">
            <a:spLocks/>
          </p:cNvSpPr>
          <p:nvPr/>
        </p:nvSpPr>
        <p:spPr>
          <a:xfrm>
            <a:off x="902138" y="1625798"/>
            <a:ext cx="10774279" cy="4629537"/>
          </a:xfrm>
          <a:prstGeom prst="rect">
            <a:avLst/>
          </a:prstGeom>
        </p:spPr>
        <p:txBody>
          <a:bodyPr vert="horz" wrap="square" lIns="91440" tIns="91440" rIns="91440" bIns="91440" rtlCol="0">
            <a:spAutoFit/>
          </a:bodyPr>
          <a:lstStyle>
            <a:lvl1pPr marL="342900" indent="-342900" algn="l" defTabSz="914400" rtl="0" eaLnBrk="1" latinLnBrk="0" hangingPunct="1">
              <a:spcBef>
                <a:spcPts val="0"/>
              </a:spcBef>
              <a:spcAft>
                <a:spcPts val="600"/>
              </a:spcAft>
              <a:buClr>
                <a:schemeClr val="accent2"/>
              </a:buClr>
              <a:buFont typeface="Wingdings" panose="05000000000000000000" pitchFamily="2" charset="2"/>
              <a:buChar char="§"/>
              <a:defRPr sz="2100" kern="1200">
                <a:solidFill>
                  <a:schemeClr val="tx1"/>
                </a:solidFill>
                <a:latin typeface="+mn-lt"/>
                <a:ea typeface="+mn-ea"/>
                <a:cs typeface="+mn-cs"/>
              </a:defRPr>
            </a:lvl1pPr>
            <a:lvl2pPr marL="742950" indent="-285750" algn="l" defTabSz="914400" rtl="0" eaLnBrk="1" latinLnBrk="0" hangingPunct="1">
              <a:spcBef>
                <a:spcPts val="0"/>
              </a:spcBef>
              <a:spcAft>
                <a:spcPts val="600"/>
              </a:spcAft>
              <a:buClr>
                <a:schemeClr val="accent3"/>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0"/>
              </a:spcBef>
              <a:spcAft>
                <a:spcPts val="600"/>
              </a:spcAft>
              <a:buClr>
                <a:schemeClr val="accent1"/>
              </a:buClr>
              <a:buSzPct val="120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ts val="0"/>
              </a:spcBef>
              <a:spcAft>
                <a:spcPts val="600"/>
              </a:spcAft>
              <a:buClr>
                <a:schemeClr val="accent4">
                  <a:lumMod val="50000"/>
                </a:schemeClr>
              </a:buClr>
              <a:buSzPct val="7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ts val="0"/>
              </a:spcBef>
              <a:spcAft>
                <a:spcPts val="600"/>
              </a:spcAft>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1" indent="0">
              <a:lnSpc>
                <a:spcPct val="110000"/>
              </a:lnSpc>
              <a:spcAft>
                <a:spcPts val="1600"/>
              </a:spcAft>
              <a:buNone/>
            </a:pPr>
            <a:r>
              <a:rPr lang="en-US" sz="2400">
                <a:latin typeface="Gill Sans MT" panose="020B0502020104020203" pitchFamily="34" charset="0"/>
                <a:cs typeface="Calibri" panose="020F0502020204030204" pitchFamily="34" charset="0"/>
              </a:rPr>
              <a:t>In addition, regular supervision and evaluation are lacking because of the limited capacity of the Ministry of Public Health (MOPH).</a:t>
            </a:r>
          </a:p>
          <a:p>
            <a:pPr marL="285750" lvl="1" indent="0">
              <a:lnSpc>
                <a:spcPct val="110000"/>
              </a:lnSpc>
              <a:spcAft>
                <a:spcPts val="1600"/>
              </a:spcAft>
              <a:buNone/>
            </a:pPr>
            <a:r>
              <a:rPr lang="en-US" sz="2400">
                <a:latin typeface="Gill Sans MT" panose="020B0502020104020203" pitchFamily="34" charset="0"/>
                <a:cs typeface="Calibri" panose="020F0502020204030204" pitchFamily="34" charset="0"/>
              </a:rPr>
              <a:t>To address supply chain challenges and improve pharmaceutical management, </a:t>
            </a:r>
            <a:br>
              <a:rPr lang="en-US" sz="2400">
                <a:latin typeface="Gill Sans MT" panose="020B0502020104020203" pitchFamily="34" charset="0"/>
                <a:cs typeface="Calibri" panose="020F0502020204030204" pitchFamily="34" charset="0"/>
              </a:rPr>
            </a:br>
            <a:r>
              <a:rPr lang="en-US" sz="2400">
                <a:latin typeface="Gill Sans MT" panose="020B0502020104020203" pitchFamily="34" charset="0"/>
                <a:cs typeface="Calibri" panose="020F0502020204030204" pitchFamily="34" charset="0"/>
              </a:rPr>
              <a:t>the USAID-funded </a:t>
            </a:r>
            <a:r>
              <a:rPr lang="en-US" sz="2400" b="1">
                <a:latin typeface="Gill Sans MT" panose="020B0502020104020203" pitchFamily="34" charset="0"/>
                <a:cs typeface="Calibri" panose="020F0502020204030204" pitchFamily="34" charset="0"/>
              </a:rPr>
              <a:t>Improving Market Partnerships and Access to Commodities Together (IMPACT) </a:t>
            </a:r>
            <a:r>
              <a:rPr lang="en-US" sz="2400">
                <a:latin typeface="Gill Sans MT" panose="020B0502020104020203" pitchFamily="34" charset="0"/>
                <a:cs typeface="Calibri" panose="020F0502020204030204" pitchFamily="34" charset="0"/>
              </a:rPr>
              <a:t>project adapted MSH’s Supervision, Performance Assessment, and Recognition Strategy (SPARS) to the Madagascar context in 2020.</a:t>
            </a:r>
          </a:p>
          <a:p>
            <a:pPr marL="285750" lvl="1" indent="0">
              <a:lnSpc>
                <a:spcPct val="110000"/>
              </a:lnSpc>
              <a:spcAft>
                <a:spcPts val="1600"/>
              </a:spcAft>
              <a:buNone/>
            </a:pPr>
            <a:r>
              <a:rPr lang="en-US" sz="2400">
                <a:latin typeface="Gill Sans MT" panose="020B0502020104020203" pitchFamily="34" charset="0"/>
                <a:cs typeface="Calibri" panose="020F0502020204030204" pitchFamily="34" charset="0"/>
              </a:rPr>
              <a:t>Since 2020, Madagascar has implemented the SPARS approach in </a:t>
            </a:r>
            <a:r>
              <a:rPr lang="en-US" sz="2400" b="1">
                <a:latin typeface="Gill Sans MT" panose="020B0502020104020203" pitchFamily="34" charset="0"/>
                <a:cs typeface="Calibri" panose="020F0502020204030204" pitchFamily="34" charset="0"/>
              </a:rPr>
              <a:t>78 districts </a:t>
            </a:r>
            <a:r>
              <a:rPr lang="en-US" sz="2400">
                <a:latin typeface="Gill Sans MT" panose="020B0502020104020203" pitchFamily="34" charset="0"/>
                <a:cs typeface="Calibri" panose="020F0502020204030204" pitchFamily="34" charset="0"/>
              </a:rPr>
              <a:t>supported by USAID with the support of MSH through the IMPACT project </a:t>
            </a:r>
            <a:br>
              <a:rPr lang="en-US" sz="2400">
                <a:latin typeface="Gill Sans MT" panose="020B0502020104020203" pitchFamily="34" charset="0"/>
                <a:cs typeface="Calibri" panose="020F0502020204030204" pitchFamily="34" charset="0"/>
              </a:rPr>
            </a:br>
            <a:r>
              <a:rPr lang="en-US" sz="2400">
                <a:latin typeface="Gill Sans MT" panose="020B0502020104020203" pitchFamily="34" charset="0"/>
                <a:cs typeface="Calibri" panose="020F0502020204030204" pitchFamily="34" charset="0"/>
              </a:rPr>
              <a:t>(out of 114 districts nationwide).</a:t>
            </a:r>
          </a:p>
        </p:txBody>
      </p:sp>
      <p:grpSp>
        <p:nvGrpSpPr>
          <p:cNvPr id="9" name="Group 8">
            <a:extLst>
              <a:ext uri="{FF2B5EF4-FFF2-40B4-BE49-F238E27FC236}">
                <a16:creationId xmlns:a16="http://schemas.microsoft.com/office/drawing/2014/main" id="{9A1D25FB-E9E8-E7CA-DC7A-E1E8103A2963}"/>
              </a:ext>
            </a:extLst>
          </p:cNvPr>
          <p:cNvGrpSpPr/>
          <p:nvPr/>
        </p:nvGrpSpPr>
        <p:grpSpPr>
          <a:xfrm>
            <a:off x="418641" y="1748537"/>
            <a:ext cx="701337" cy="701337"/>
            <a:chOff x="418641" y="1842056"/>
            <a:chExt cx="701337" cy="701337"/>
          </a:xfrm>
        </p:grpSpPr>
        <p:sp>
          <p:nvSpPr>
            <p:cNvPr id="8" name="Oval 7">
              <a:extLst>
                <a:ext uri="{FF2B5EF4-FFF2-40B4-BE49-F238E27FC236}">
                  <a16:creationId xmlns:a16="http://schemas.microsoft.com/office/drawing/2014/main" id="{268D9412-79A4-3E0D-6C8D-D6A3FFF06AD5}"/>
                </a:ext>
              </a:extLst>
            </p:cNvPr>
            <p:cNvSpPr/>
            <p:nvPr/>
          </p:nvSpPr>
          <p:spPr>
            <a:xfrm>
              <a:off x="418641" y="1842056"/>
              <a:ext cx="701337" cy="701337"/>
            </a:xfrm>
            <a:prstGeom prst="ellipse">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1"/>
                </a:solidFill>
              </a:endParaRPr>
            </a:p>
          </p:txBody>
        </p:sp>
        <p:pic>
          <p:nvPicPr>
            <p:cNvPr id="18" name="Graphic 17">
              <a:extLst>
                <a:ext uri="{FF2B5EF4-FFF2-40B4-BE49-F238E27FC236}">
                  <a16:creationId xmlns:a16="http://schemas.microsoft.com/office/drawing/2014/main" id="{852025F5-FE71-C9E3-929F-EDDA4B1CF1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927" y="1946476"/>
              <a:ext cx="479153" cy="479153"/>
            </a:xfrm>
            <a:prstGeom prst="rect">
              <a:avLst/>
            </a:prstGeom>
          </p:spPr>
        </p:pic>
      </p:grpSp>
      <p:grpSp>
        <p:nvGrpSpPr>
          <p:cNvPr id="12" name="Group 11">
            <a:extLst>
              <a:ext uri="{FF2B5EF4-FFF2-40B4-BE49-F238E27FC236}">
                <a16:creationId xmlns:a16="http://schemas.microsoft.com/office/drawing/2014/main" id="{43E65573-C2D6-4926-5E05-33F9B521D66C}"/>
              </a:ext>
            </a:extLst>
          </p:cNvPr>
          <p:cNvGrpSpPr/>
          <p:nvPr/>
        </p:nvGrpSpPr>
        <p:grpSpPr>
          <a:xfrm>
            <a:off x="427592" y="5009894"/>
            <a:ext cx="701337" cy="701337"/>
            <a:chOff x="427592" y="4708555"/>
            <a:chExt cx="701337" cy="701337"/>
          </a:xfrm>
        </p:grpSpPr>
        <p:sp>
          <p:nvSpPr>
            <p:cNvPr id="2" name="Oval 1">
              <a:extLst>
                <a:ext uri="{FF2B5EF4-FFF2-40B4-BE49-F238E27FC236}">
                  <a16:creationId xmlns:a16="http://schemas.microsoft.com/office/drawing/2014/main" id="{5C82B550-8EDF-29BC-59D8-01D848490BF4}"/>
                </a:ext>
              </a:extLst>
            </p:cNvPr>
            <p:cNvSpPr/>
            <p:nvPr/>
          </p:nvSpPr>
          <p:spPr>
            <a:xfrm>
              <a:off x="427592" y="4708555"/>
              <a:ext cx="701337" cy="701337"/>
            </a:xfrm>
            <a:prstGeom prst="ellipse">
              <a:avLst/>
            </a:prstGeom>
            <a:solidFill>
              <a:srgbClr val="BB203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1"/>
                </a:solidFill>
              </a:endParaRPr>
            </a:p>
          </p:txBody>
        </p:sp>
        <p:pic>
          <p:nvPicPr>
            <p:cNvPr id="4" name="Graphic 3">
              <a:extLst>
                <a:ext uri="{FF2B5EF4-FFF2-40B4-BE49-F238E27FC236}">
                  <a16:creationId xmlns:a16="http://schemas.microsoft.com/office/drawing/2014/main" id="{49436EA7-E60C-E9CB-36A2-B01DEAC709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0709" y="4811573"/>
              <a:ext cx="474518" cy="474518"/>
            </a:xfrm>
            <a:prstGeom prst="rect">
              <a:avLst/>
            </a:prstGeom>
          </p:spPr>
        </p:pic>
      </p:grpSp>
      <p:grpSp>
        <p:nvGrpSpPr>
          <p:cNvPr id="10" name="Group 9">
            <a:extLst>
              <a:ext uri="{FF2B5EF4-FFF2-40B4-BE49-F238E27FC236}">
                <a16:creationId xmlns:a16="http://schemas.microsoft.com/office/drawing/2014/main" id="{C670FCF0-E3B3-4A81-4B59-2BF45454A6F5}"/>
              </a:ext>
            </a:extLst>
          </p:cNvPr>
          <p:cNvGrpSpPr/>
          <p:nvPr/>
        </p:nvGrpSpPr>
        <p:grpSpPr>
          <a:xfrm>
            <a:off x="427592" y="2799944"/>
            <a:ext cx="701337" cy="701337"/>
            <a:chOff x="427592" y="2924636"/>
            <a:chExt cx="701337" cy="701337"/>
          </a:xfrm>
        </p:grpSpPr>
        <p:sp>
          <p:nvSpPr>
            <p:cNvPr id="14" name="Oval 13">
              <a:extLst>
                <a:ext uri="{FF2B5EF4-FFF2-40B4-BE49-F238E27FC236}">
                  <a16:creationId xmlns:a16="http://schemas.microsoft.com/office/drawing/2014/main" id="{B04DA1E3-6999-54EC-F717-E9D3C24780B0}"/>
                </a:ext>
              </a:extLst>
            </p:cNvPr>
            <p:cNvSpPr/>
            <p:nvPr/>
          </p:nvSpPr>
          <p:spPr>
            <a:xfrm>
              <a:off x="427592" y="2924636"/>
              <a:ext cx="701337" cy="701337"/>
            </a:xfrm>
            <a:prstGeom prst="ellipse">
              <a:avLst/>
            </a:prstGeom>
            <a:solidFill>
              <a:srgbClr val="BB203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1"/>
                </a:solidFill>
              </a:endParaRPr>
            </a:p>
          </p:txBody>
        </p:sp>
        <p:pic>
          <p:nvPicPr>
            <p:cNvPr id="6" name="Graphic 5">
              <a:extLst>
                <a:ext uri="{FF2B5EF4-FFF2-40B4-BE49-F238E27FC236}">
                  <a16:creationId xmlns:a16="http://schemas.microsoft.com/office/drawing/2014/main" id="{C23613E9-59BE-36B9-DC1B-CC43F44FAB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6065" y="3071793"/>
              <a:ext cx="388379" cy="388379"/>
            </a:xfrm>
            <a:prstGeom prst="rect">
              <a:avLst/>
            </a:prstGeom>
          </p:spPr>
        </p:pic>
      </p:grpSp>
    </p:spTree>
    <p:extLst>
      <p:ext uri="{BB962C8B-B14F-4D97-AF65-F5344CB8AC3E}">
        <p14:creationId xmlns:p14="http://schemas.microsoft.com/office/powerpoint/2010/main" val="377447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9B7C6D-04B8-7C72-F61D-3E1A86720F6C}"/>
              </a:ext>
            </a:extLst>
          </p:cNvPr>
          <p:cNvSpPr>
            <a:spLocks noGrp="1"/>
          </p:cNvSpPr>
          <p:nvPr>
            <p:ph type="body" idx="1"/>
          </p:nvPr>
        </p:nvSpPr>
        <p:spPr>
          <a:xfrm>
            <a:off x="1054898" y="1659719"/>
            <a:ext cx="6371281" cy="3796880"/>
          </a:xfrm>
        </p:spPr>
        <p:txBody>
          <a:bodyPr>
            <a:noAutofit/>
          </a:bodyPr>
          <a:lstStyle/>
          <a:p>
            <a:pPr marL="60960" indent="0">
              <a:lnSpc>
                <a:spcPct val="110000"/>
              </a:lnSpc>
              <a:spcBef>
                <a:spcPts val="600"/>
              </a:spcBef>
              <a:buNone/>
            </a:pPr>
            <a:r>
              <a:rPr lang="en-GB" dirty="0">
                <a:latin typeface="Gill Sans MT" panose="020B0502020104020203" pitchFamily="34" charset="0"/>
              </a:rPr>
              <a:t>SPARS is an indicator-based, multi-pronged intervention strategy that combines:</a:t>
            </a:r>
          </a:p>
          <a:p>
            <a:pPr marL="860425" indent="-395288">
              <a:lnSpc>
                <a:spcPct val="110000"/>
              </a:lnSpc>
              <a:spcBef>
                <a:spcPts val="600"/>
              </a:spcBef>
              <a:buClr>
                <a:srgbClr val="BB2031"/>
              </a:buClr>
            </a:pPr>
            <a:r>
              <a:rPr lang="en-GB" b="1" dirty="0">
                <a:solidFill>
                  <a:schemeClr val="tx1"/>
                </a:solidFill>
                <a:latin typeface="Gill Sans MT" panose="020B0502020104020203" pitchFamily="34" charset="0"/>
              </a:rPr>
              <a:t>Supervision </a:t>
            </a:r>
          </a:p>
          <a:p>
            <a:pPr marL="860425" indent="-395288">
              <a:lnSpc>
                <a:spcPct val="110000"/>
              </a:lnSpc>
              <a:spcBef>
                <a:spcPts val="600"/>
              </a:spcBef>
              <a:buClr>
                <a:srgbClr val="BB2031"/>
              </a:buClr>
            </a:pPr>
            <a:r>
              <a:rPr lang="en-GB" b="1" dirty="0">
                <a:solidFill>
                  <a:schemeClr val="tx1"/>
                </a:solidFill>
                <a:latin typeface="Gill Sans MT" panose="020B0502020104020203" pitchFamily="34" charset="0"/>
              </a:rPr>
              <a:t>On-the-job training</a:t>
            </a:r>
          </a:p>
          <a:p>
            <a:pPr marL="860425" indent="-395288">
              <a:lnSpc>
                <a:spcPct val="110000"/>
              </a:lnSpc>
              <a:spcBef>
                <a:spcPts val="600"/>
              </a:spcBef>
              <a:buClr>
                <a:srgbClr val="BB2031"/>
              </a:buClr>
            </a:pPr>
            <a:r>
              <a:rPr lang="en-GB" b="1" dirty="0">
                <a:solidFill>
                  <a:schemeClr val="tx1"/>
                </a:solidFill>
                <a:latin typeface="Gill Sans MT" panose="020B0502020104020203" pitchFamily="34" charset="0"/>
              </a:rPr>
              <a:t>Provision of tools and guidelines </a:t>
            </a:r>
          </a:p>
          <a:p>
            <a:pPr marL="860425" indent="-395288">
              <a:lnSpc>
                <a:spcPct val="110000"/>
              </a:lnSpc>
              <a:spcBef>
                <a:spcPts val="600"/>
              </a:spcBef>
              <a:buClr>
                <a:srgbClr val="BB2031"/>
              </a:buClr>
            </a:pPr>
            <a:r>
              <a:rPr lang="en-GB" b="1" dirty="0">
                <a:solidFill>
                  <a:schemeClr val="tx1"/>
                </a:solidFill>
                <a:latin typeface="Gill Sans MT" panose="020B0502020104020203" pitchFamily="34" charset="0"/>
              </a:rPr>
              <a:t>Structured performance reviews </a:t>
            </a:r>
          </a:p>
          <a:p>
            <a:pPr marL="60960" indent="0">
              <a:lnSpc>
                <a:spcPct val="110000"/>
              </a:lnSpc>
              <a:spcBef>
                <a:spcPts val="600"/>
              </a:spcBef>
              <a:buNone/>
            </a:pPr>
            <a:r>
              <a:rPr lang="en-GB" dirty="0">
                <a:latin typeface="Gill Sans MT" panose="020B0502020104020203" pitchFamily="34" charset="0"/>
              </a:rPr>
              <a:t>To identify and prioritize issues and encourage progress by rewarding improvements</a:t>
            </a:r>
          </a:p>
        </p:txBody>
      </p:sp>
      <p:sp>
        <p:nvSpPr>
          <p:cNvPr id="3" name="Title 2">
            <a:extLst>
              <a:ext uri="{FF2B5EF4-FFF2-40B4-BE49-F238E27FC236}">
                <a16:creationId xmlns:a16="http://schemas.microsoft.com/office/drawing/2014/main" id="{44844609-4CB2-D62D-34B2-28C33C389A41}"/>
              </a:ext>
            </a:extLst>
          </p:cNvPr>
          <p:cNvSpPr>
            <a:spLocks noGrp="1"/>
          </p:cNvSpPr>
          <p:nvPr>
            <p:ph type="title"/>
          </p:nvPr>
        </p:nvSpPr>
        <p:spPr/>
        <p:txBody>
          <a:bodyPr/>
          <a:lstStyle/>
          <a:p>
            <a:r>
              <a:rPr lang="en-GB"/>
              <a:t>Methods (1)</a:t>
            </a:r>
          </a:p>
        </p:txBody>
      </p:sp>
      <p:pic>
        <p:nvPicPr>
          <p:cNvPr id="7" name="Graphic 6">
            <a:extLst>
              <a:ext uri="{FF2B5EF4-FFF2-40B4-BE49-F238E27FC236}">
                <a16:creationId xmlns:a16="http://schemas.microsoft.com/office/drawing/2014/main" id="{AFAFC6A7-DDB7-77EA-EAF7-0D0779F355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412" y="1833449"/>
            <a:ext cx="483724" cy="483724"/>
          </a:xfrm>
          <a:prstGeom prst="rect">
            <a:avLst/>
          </a:prstGeom>
        </p:spPr>
      </p:pic>
      <p:pic>
        <p:nvPicPr>
          <p:cNvPr id="8" name="Graphic 7">
            <a:extLst>
              <a:ext uri="{FF2B5EF4-FFF2-40B4-BE49-F238E27FC236}">
                <a16:creationId xmlns:a16="http://schemas.microsoft.com/office/drawing/2014/main" id="{257A7AED-CDCE-65F2-6D47-7A5DED906F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641" y="4551219"/>
            <a:ext cx="483724" cy="483724"/>
          </a:xfrm>
          <a:prstGeom prst="rect">
            <a:avLst/>
          </a:prstGeom>
        </p:spPr>
      </p:pic>
      <p:sp>
        <p:nvSpPr>
          <p:cNvPr id="4" name="TextBox 3">
            <a:extLst>
              <a:ext uri="{FF2B5EF4-FFF2-40B4-BE49-F238E27FC236}">
                <a16:creationId xmlns:a16="http://schemas.microsoft.com/office/drawing/2014/main" id="{4FEA267F-C2C4-B69B-BA5C-AF893783BAB0}"/>
              </a:ext>
            </a:extLst>
          </p:cNvPr>
          <p:cNvSpPr txBox="1"/>
          <p:nvPr/>
        </p:nvSpPr>
        <p:spPr>
          <a:xfrm>
            <a:off x="7811796" y="5514521"/>
            <a:ext cx="33027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solidFill>
                  <a:srgbClr val="BB2031"/>
                </a:solidFill>
                <a:latin typeface="Gill Sans MT" panose="020B0502020104020203" pitchFamily="34" charset="0"/>
              </a:rPr>
              <a:t>Example of results of SPARS assessment </a:t>
            </a:r>
            <a:br>
              <a:rPr lang="en-GB">
                <a:solidFill>
                  <a:srgbClr val="BB2031"/>
                </a:solidFill>
                <a:latin typeface="Gill Sans MT" panose="020B0502020104020203" pitchFamily="34" charset="0"/>
              </a:rPr>
            </a:br>
            <a:r>
              <a:rPr lang="en-GB">
                <a:solidFill>
                  <a:srgbClr val="BB2031"/>
                </a:solidFill>
                <a:latin typeface="Gill Sans MT" panose="020B0502020104020203" pitchFamily="34" charset="0"/>
              </a:rPr>
              <a:t>in the different domains</a:t>
            </a:r>
          </a:p>
        </p:txBody>
      </p:sp>
      <p:pic>
        <p:nvPicPr>
          <p:cNvPr id="10" name="Picture 10" descr="A picture containing chart&#10;&#10;Description automatically generated">
            <a:extLst>
              <a:ext uri="{FF2B5EF4-FFF2-40B4-BE49-F238E27FC236}">
                <a16:creationId xmlns:a16="http://schemas.microsoft.com/office/drawing/2014/main" id="{01829034-2B6B-DBF8-F17C-63D6FEE717DF}"/>
              </a:ext>
            </a:extLst>
          </p:cNvPr>
          <p:cNvPicPr>
            <a:picLocks noChangeAspect="1"/>
          </p:cNvPicPr>
          <p:nvPr/>
        </p:nvPicPr>
        <p:blipFill>
          <a:blip r:embed="rId5"/>
          <a:stretch>
            <a:fillRect/>
          </a:stretch>
        </p:blipFill>
        <p:spPr>
          <a:xfrm>
            <a:off x="7143750" y="1965585"/>
            <a:ext cx="4476750" cy="3441180"/>
          </a:xfrm>
          <a:prstGeom prst="rect">
            <a:avLst/>
          </a:prstGeom>
        </p:spPr>
      </p:pic>
      <p:pic>
        <p:nvPicPr>
          <p:cNvPr id="5" name="Picture 5" descr="A picture containing diagram&#10;&#10;Description automatically generated">
            <a:extLst>
              <a:ext uri="{FF2B5EF4-FFF2-40B4-BE49-F238E27FC236}">
                <a16:creationId xmlns:a16="http://schemas.microsoft.com/office/drawing/2014/main" id="{7F9EC064-A9F1-6406-9DC0-94E75B3E0D71}"/>
              </a:ext>
            </a:extLst>
          </p:cNvPr>
          <p:cNvPicPr>
            <a:picLocks noChangeAspect="1"/>
          </p:cNvPicPr>
          <p:nvPr/>
        </p:nvPicPr>
        <p:blipFill>
          <a:blip r:embed="rId6"/>
          <a:stretch>
            <a:fillRect/>
          </a:stretch>
        </p:blipFill>
        <p:spPr>
          <a:xfrm>
            <a:off x="7839075" y="2318945"/>
            <a:ext cx="2905125" cy="2467759"/>
          </a:xfrm>
          <a:prstGeom prst="rect">
            <a:avLst/>
          </a:prstGeom>
        </p:spPr>
      </p:pic>
    </p:spTree>
    <p:extLst>
      <p:ext uri="{BB962C8B-B14F-4D97-AF65-F5344CB8AC3E}">
        <p14:creationId xmlns:p14="http://schemas.microsoft.com/office/powerpoint/2010/main" val="196913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159f9d0a21_0_0"/>
          <p:cNvSpPr txBox="1">
            <a:spLocks noGrp="1"/>
          </p:cNvSpPr>
          <p:nvPr>
            <p:ph type="body" idx="1"/>
          </p:nvPr>
        </p:nvSpPr>
        <p:spPr>
          <a:xfrm>
            <a:off x="1323834" y="1769975"/>
            <a:ext cx="4301837" cy="4247984"/>
          </a:xfrm>
          <a:prstGeom prst="rect">
            <a:avLst/>
          </a:prstGeom>
          <a:noFill/>
          <a:ln>
            <a:noFill/>
          </a:ln>
        </p:spPr>
        <p:txBody>
          <a:bodyPr spcFirstLastPara="1" wrap="square" lIns="0" tIns="45700" rIns="91425" bIns="45700" anchor="t" anchorCtr="0">
            <a:spAutoFit/>
          </a:bodyPr>
          <a:lstStyle/>
          <a:p>
            <a:pPr marL="0" indent="0">
              <a:lnSpc>
                <a:spcPct val="110000"/>
              </a:lnSpc>
              <a:spcBef>
                <a:spcPts val="0"/>
              </a:spcBef>
              <a:spcAft>
                <a:spcPts val="1800"/>
              </a:spcAft>
              <a:buNone/>
            </a:pPr>
            <a:r>
              <a:rPr lang="en-CA" sz="2200">
                <a:latin typeface="Gill Sans MT" panose="020B0502020104020203" pitchFamily="34" charset="0"/>
              </a:rPr>
              <a:t>A specific evaluation tool is used </a:t>
            </a:r>
            <a:br>
              <a:rPr lang="en-CA" sz="2200">
                <a:latin typeface="Gill Sans MT" panose="020B0502020104020203" pitchFamily="34" charset="0"/>
              </a:rPr>
            </a:br>
            <a:r>
              <a:rPr lang="en-CA" sz="2200">
                <a:latin typeface="Gill Sans MT" panose="020B0502020104020203" pitchFamily="34" charset="0"/>
              </a:rPr>
              <a:t>for all visits (adapted from Uganda approach, consolidated with the MOPH's existing tool, tested, and finalized from March to July 2020). </a:t>
            </a:r>
            <a:endParaRPr lang="en-US" sz="2200">
              <a:latin typeface="Gill Sans MT" panose="020B0502020104020203" pitchFamily="34" charset="0"/>
            </a:endParaRPr>
          </a:p>
          <a:p>
            <a:pPr marL="0" indent="0">
              <a:lnSpc>
                <a:spcPct val="110000"/>
              </a:lnSpc>
              <a:spcBef>
                <a:spcPts val="0"/>
              </a:spcBef>
              <a:spcAft>
                <a:spcPts val="1800"/>
              </a:spcAft>
              <a:buNone/>
            </a:pPr>
            <a:r>
              <a:rPr lang="en-CA" sz="2200">
                <a:latin typeface="Gill Sans MT" panose="020B0502020104020203" pitchFamily="34" charset="0"/>
              </a:rPr>
              <a:t>SPARS visits are carried out by trained regional or district health management teams with technical and logistical support from </a:t>
            </a:r>
            <a:br>
              <a:rPr lang="en-CA" sz="2200">
                <a:latin typeface="Gill Sans MT" panose="020B0502020104020203" pitchFamily="34" charset="0"/>
              </a:rPr>
            </a:br>
            <a:r>
              <a:rPr lang="en-CA" sz="2200">
                <a:latin typeface="Gill Sans MT" panose="020B0502020104020203" pitchFamily="34" charset="0"/>
              </a:rPr>
              <a:t>IMPACT staff.</a:t>
            </a:r>
          </a:p>
        </p:txBody>
      </p:sp>
      <p:sp>
        <p:nvSpPr>
          <p:cNvPr id="212" name="Google Shape;212;g2159f9d0a21_0_0"/>
          <p:cNvSpPr txBox="1">
            <a:spLocks noGrp="1"/>
          </p:cNvSpPr>
          <p:nvPr>
            <p:ph type="title"/>
          </p:nvPr>
        </p:nvSpPr>
        <p:spPr>
          <a:xfrm>
            <a:off x="418641" y="296886"/>
            <a:ext cx="10935300" cy="966300"/>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a:t>Methods (2)</a:t>
            </a:r>
            <a:endParaRPr/>
          </a:p>
        </p:txBody>
      </p:sp>
      <p:grpSp>
        <p:nvGrpSpPr>
          <p:cNvPr id="14" name="Group 13">
            <a:extLst>
              <a:ext uri="{FF2B5EF4-FFF2-40B4-BE49-F238E27FC236}">
                <a16:creationId xmlns:a16="http://schemas.microsoft.com/office/drawing/2014/main" id="{8E1C199F-5CA5-ABDC-E4D7-9D99E8BBE685}"/>
              </a:ext>
            </a:extLst>
          </p:cNvPr>
          <p:cNvGrpSpPr/>
          <p:nvPr/>
        </p:nvGrpSpPr>
        <p:grpSpPr>
          <a:xfrm>
            <a:off x="649424" y="1791885"/>
            <a:ext cx="483724" cy="2533851"/>
            <a:chOff x="427026" y="1729539"/>
            <a:chExt cx="483724" cy="2533851"/>
          </a:xfrm>
        </p:grpSpPr>
        <p:pic>
          <p:nvPicPr>
            <p:cNvPr id="2" name="Graphic 1">
              <a:extLst>
                <a:ext uri="{FF2B5EF4-FFF2-40B4-BE49-F238E27FC236}">
                  <a16:creationId xmlns:a16="http://schemas.microsoft.com/office/drawing/2014/main" id="{546C314C-8E38-83E6-3D34-92EE288FD5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026" y="1729539"/>
              <a:ext cx="483724" cy="483724"/>
            </a:xfrm>
            <a:prstGeom prst="rect">
              <a:avLst/>
            </a:prstGeom>
          </p:spPr>
        </p:pic>
        <p:pic>
          <p:nvPicPr>
            <p:cNvPr id="3" name="Graphic 2">
              <a:extLst>
                <a:ext uri="{FF2B5EF4-FFF2-40B4-BE49-F238E27FC236}">
                  <a16:creationId xmlns:a16="http://schemas.microsoft.com/office/drawing/2014/main" id="{B6EE8FD8-4D6B-3C7F-735C-8F8A017934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026" y="3779666"/>
              <a:ext cx="483724" cy="483724"/>
            </a:xfrm>
            <a:prstGeom prst="rect">
              <a:avLst/>
            </a:prstGeom>
          </p:spPr>
        </p:pic>
      </p:grpSp>
      <p:grpSp>
        <p:nvGrpSpPr>
          <p:cNvPr id="13" name="Group 12">
            <a:extLst>
              <a:ext uri="{FF2B5EF4-FFF2-40B4-BE49-F238E27FC236}">
                <a16:creationId xmlns:a16="http://schemas.microsoft.com/office/drawing/2014/main" id="{E023A6C4-FC45-66EF-0A30-C894A71F8EF0}"/>
              </a:ext>
            </a:extLst>
          </p:cNvPr>
          <p:cNvGrpSpPr/>
          <p:nvPr/>
        </p:nvGrpSpPr>
        <p:grpSpPr>
          <a:xfrm>
            <a:off x="6022694" y="1791885"/>
            <a:ext cx="5331247" cy="3981411"/>
            <a:chOff x="6022694" y="1791885"/>
            <a:chExt cx="5331247" cy="3981411"/>
          </a:xfrm>
        </p:grpSpPr>
        <p:pic>
          <p:nvPicPr>
            <p:cNvPr id="4" name="Graphic 3">
              <a:extLst>
                <a:ext uri="{FF2B5EF4-FFF2-40B4-BE49-F238E27FC236}">
                  <a16:creationId xmlns:a16="http://schemas.microsoft.com/office/drawing/2014/main" id="{AEA89ACD-5A13-CD98-D178-24FFF91F84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2694" y="1791885"/>
              <a:ext cx="483724" cy="483724"/>
            </a:xfrm>
            <a:prstGeom prst="rect">
              <a:avLst/>
            </a:prstGeom>
          </p:spPr>
        </p:pic>
        <p:pic>
          <p:nvPicPr>
            <p:cNvPr id="5" name="Graphic 4">
              <a:extLst>
                <a:ext uri="{FF2B5EF4-FFF2-40B4-BE49-F238E27FC236}">
                  <a16:creationId xmlns:a16="http://schemas.microsoft.com/office/drawing/2014/main" id="{AF6B2D39-0022-98A2-5F68-4587CE7FA5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2694" y="3135183"/>
              <a:ext cx="483724" cy="483724"/>
            </a:xfrm>
            <a:prstGeom prst="rect">
              <a:avLst/>
            </a:prstGeom>
          </p:spPr>
        </p:pic>
        <p:pic>
          <p:nvPicPr>
            <p:cNvPr id="6" name="Graphic 5">
              <a:extLst>
                <a:ext uri="{FF2B5EF4-FFF2-40B4-BE49-F238E27FC236}">
                  <a16:creationId xmlns:a16="http://schemas.microsoft.com/office/drawing/2014/main" id="{16D77708-9B33-4AE4-F78D-94339A7801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2694" y="4447850"/>
              <a:ext cx="483724" cy="483724"/>
            </a:xfrm>
            <a:prstGeom prst="rect">
              <a:avLst/>
            </a:prstGeom>
          </p:spPr>
        </p:pic>
        <p:sp>
          <p:nvSpPr>
            <p:cNvPr id="12" name="TextBox 11">
              <a:extLst>
                <a:ext uri="{FF2B5EF4-FFF2-40B4-BE49-F238E27FC236}">
                  <a16:creationId xmlns:a16="http://schemas.microsoft.com/office/drawing/2014/main" id="{61393A88-B5C6-3BC9-69EF-0C65AF278422}"/>
                </a:ext>
              </a:extLst>
            </p:cNvPr>
            <p:cNvSpPr txBox="1"/>
            <p:nvPr/>
          </p:nvSpPr>
          <p:spPr>
            <a:xfrm>
              <a:off x="6566330" y="1791885"/>
              <a:ext cx="4787611" cy="3981411"/>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800"/>
                </a:spcAft>
                <a:buClr>
                  <a:srgbClr val="FF5100"/>
                </a:buClr>
                <a:buSzPts val="2640"/>
                <a:buFont typeface="Arial"/>
                <a:buNone/>
                <a:tabLst/>
                <a:defRPr/>
              </a:pPr>
              <a:r>
                <a:rPr kumimoji="0" lang="en-CA" sz="2200" b="0" i="0" u="none" strike="noStrike" kern="0" cap="none" spc="0" normalizeH="0" baseline="0" noProof="0">
                  <a:ln>
                    <a:noFill/>
                  </a:ln>
                  <a:solidFill>
                    <a:srgbClr val="000000"/>
                  </a:solidFill>
                  <a:effectLst/>
                  <a:uLnTx/>
                  <a:uFillTx/>
                  <a:latin typeface="Gill Sans MT" panose="020B0502020104020203" pitchFamily="34" charset="0"/>
                  <a:cs typeface="Calibri"/>
                  <a:sym typeface="Calibri"/>
                </a:rPr>
                <a:t>78 (focus districts of the project) out of 115 district warehouses in Madagascar were visited roughly once a quarter</a:t>
              </a:r>
            </a:p>
            <a:p>
              <a:pPr marL="0" marR="0" lvl="0" indent="0" algn="l" defTabSz="914400" rtl="0" eaLnBrk="1" fontAlgn="auto" latinLnBrk="0" hangingPunct="1">
                <a:lnSpc>
                  <a:spcPct val="110000"/>
                </a:lnSpc>
                <a:spcBef>
                  <a:spcPts val="0"/>
                </a:spcBef>
                <a:spcAft>
                  <a:spcPts val="1800"/>
                </a:spcAft>
                <a:buClr>
                  <a:srgbClr val="FF5100"/>
                </a:buClr>
                <a:buSzPts val="2640"/>
                <a:buFont typeface="Arial"/>
                <a:buNone/>
                <a:tabLst/>
                <a:defRPr/>
              </a:pPr>
              <a:r>
                <a:rPr kumimoji="0" lang="en-CA" sz="2200" b="0" i="0" u="none" strike="noStrike" kern="0" cap="none" spc="0" normalizeH="0" baseline="0" noProof="0">
                  <a:ln>
                    <a:noFill/>
                  </a:ln>
                  <a:solidFill>
                    <a:srgbClr val="000000"/>
                  </a:solidFill>
                  <a:effectLst/>
                  <a:uLnTx/>
                  <a:uFillTx/>
                  <a:latin typeface="Gill Sans MT" panose="020B0502020104020203" pitchFamily="34" charset="0"/>
                  <a:cs typeface="Calibri"/>
                  <a:sym typeface="Calibri"/>
                </a:rPr>
                <a:t>The scoring grid is reviewed with the warehouse staff and District PSM Committee.</a:t>
              </a:r>
            </a:p>
            <a:p>
              <a:pPr marL="0" marR="0" lvl="0" indent="0" algn="l" defTabSz="914400" rtl="0" eaLnBrk="1" fontAlgn="auto" latinLnBrk="0" hangingPunct="1">
                <a:lnSpc>
                  <a:spcPct val="110000"/>
                </a:lnSpc>
                <a:spcBef>
                  <a:spcPts val="0"/>
                </a:spcBef>
                <a:spcAft>
                  <a:spcPts val="1800"/>
                </a:spcAft>
                <a:buClr>
                  <a:srgbClr val="FF5100"/>
                </a:buClr>
                <a:buSzPts val="2640"/>
                <a:buFont typeface="Arial"/>
                <a:buNone/>
                <a:tabLst/>
                <a:defRPr/>
              </a:pPr>
              <a:r>
                <a:rPr kumimoji="0" lang="en-CA" sz="2200" b="0" i="0" u="none" strike="noStrike" kern="0" cap="none" spc="0" normalizeH="0" baseline="0" noProof="0">
                  <a:ln>
                    <a:noFill/>
                  </a:ln>
                  <a:solidFill>
                    <a:srgbClr val="000000"/>
                  </a:solidFill>
                  <a:effectLst/>
                  <a:uLnTx/>
                  <a:uFillTx/>
                  <a:latin typeface="Gill Sans MT" panose="020B0502020104020203" pitchFamily="34" charset="0"/>
                  <a:cs typeface="Calibri"/>
                  <a:sym typeface="Calibri"/>
                </a:rPr>
                <a:t>Objective: </a:t>
              </a:r>
              <a:r>
                <a:rPr kumimoji="0" lang="en-CA" sz="2800" b="1" i="0" u="none" strike="noStrike" kern="0" cap="none" spc="0" normalizeH="0" baseline="0" noProof="0">
                  <a:ln>
                    <a:noFill/>
                  </a:ln>
                  <a:solidFill>
                    <a:srgbClr val="BB2031"/>
                  </a:solidFill>
                  <a:effectLst/>
                  <a:uLnTx/>
                  <a:uFillTx/>
                  <a:latin typeface="Gill Sans MT" panose="020B0502020104020203" pitchFamily="34" charset="0"/>
                  <a:cs typeface="Calibri"/>
                  <a:sym typeface="Calibri"/>
                </a:rPr>
                <a:t>90% </a:t>
              </a:r>
              <a:r>
                <a:rPr kumimoji="0" lang="en-CA" sz="2200" b="1" i="0" u="none" strike="noStrike" kern="0" cap="none" spc="0" normalizeH="0" baseline="0" noProof="0">
                  <a:ln>
                    <a:noFill/>
                  </a:ln>
                  <a:solidFill>
                    <a:srgbClr val="BB2031"/>
                  </a:solidFill>
                  <a:effectLst/>
                  <a:uLnTx/>
                  <a:uFillTx/>
                  <a:latin typeface="Gill Sans MT" panose="020B0502020104020203" pitchFamily="34" charset="0"/>
                  <a:cs typeface="Calibri"/>
                  <a:sym typeface="Calibri"/>
                </a:rPr>
                <a:t>or higher </a:t>
              </a:r>
              <a:r>
                <a:rPr kumimoji="0" lang="en-CA" sz="2200" b="0" i="0" u="none" strike="noStrike" kern="0" cap="none" spc="0" normalizeH="0" baseline="0" noProof="0">
                  <a:ln>
                    <a:noFill/>
                  </a:ln>
                  <a:solidFill>
                    <a:srgbClr val="000000"/>
                  </a:solidFill>
                  <a:effectLst/>
                  <a:uLnTx/>
                  <a:uFillTx/>
                  <a:latin typeface="Gill Sans MT" panose="020B0502020104020203" pitchFamily="34" charset="0"/>
                  <a:cs typeface="Calibri"/>
                  <a:sym typeface="Calibri"/>
                </a:rPr>
                <a:t>of the composite score or improvement of SPARS scores by at least five points.</a:t>
              </a:r>
            </a:p>
          </p:txBody>
        </p:sp>
      </p:grpSp>
    </p:spTree>
    <p:extLst>
      <p:ext uri="{BB962C8B-B14F-4D97-AF65-F5344CB8AC3E}">
        <p14:creationId xmlns:p14="http://schemas.microsoft.com/office/powerpoint/2010/main" val="150518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159f9d0a21_0_6"/>
          <p:cNvSpPr txBox="1">
            <a:spLocks noGrp="1"/>
          </p:cNvSpPr>
          <p:nvPr>
            <p:ph type="body" idx="1"/>
          </p:nvPr>
        </p:nvSpPr>
        <p:spPr>
          <a:xfrm>
            <a:off x="408614" y="2311843"/>
            <a:ext cx="6157250" cy="3834824"/>
          </a:xfrm>
          <a:prstGeom prst="rect">
            <a:avLst/>
          </a:prstGeom>
          <a:noFill/>
          <a:ln>
            <a:noFill/>
          </a:ln>
        </p:spPr>
        <p:txBody>
          <a:bodyPr spcFirstLastPara="1" wrap="square" lIns="0" tIns="45700" rIns="91425" bIns="45700" anchor="t" anchorCtr="0">
            <a:noAutofit/>
          </a:bodyPr>
          <a:lstStyle/>
          <a:p>
            <a:pPr marL="60960" indent="0">
              <a:buNone/>
            </a:pPr>
            <a:r>
              <a:rPr lang="en-CA">
                <a:latin typeface="Gill Sans MT" panose="020B0502020104020203" pitchFamily="34" charset="0"/>
              </a:rPr>
              <a:t>All 78 IMPACT-supported Pha-G-Dis received:</a:t>
            </a:r>
            <a:endParaRPr lang="en-US">
              <a:latin typeface="Gill Sans MT" panose="020B0502020104020203" pitchFamily="34" charset="0"/>
            </a:endParaRPr>
          </a:p>
          <a:p>
            <a:pPr marL="518160" indent="-457200">
              <a:buClr>
                <a:srgbClr val="BB2031"/>
              </a:buClr>
            </a:pPr>
            <a:r>
              <a:rPr lang="en-CA" sz="2200">
                <a:latin typeface="Gill Sans MT" panose="020B0502020104020203" pitchFamily="34" charset="0"/>
              </a:rPr>
              <a:t>A SPARS baseline assessment in </a:t>
            </a:r>
            <a:br>
              <a:rPr lang="en-CA" sz="2200">
                <a:latin typeface="Gill Sans MT" panose="020B0502020104020203" pitchFamily="34" charset="0"/>
              </a:rPr>
            </a:br>
            <a:r>
              <a:rPr lang="en-CA" sz="2200">
                <a:latin typeface="Gill Sans MT" panose="020B0502020104020203" pitchFamily="34" charset="0"/>
              </a:rPr>
              <a:t>April-September 2020 </a:t>
            </a:r>
            <a:endParaRPr lang="en-US" sz="2200">
              <a:latin typeface="Gill Sans MT" panose="020B0502020104020203" pitchFamily="34" charset="0"/>
            </a:endParaRPr>
          </a:p>
          <a:p>
            <a:pPr marL="518160" indent="-457200">
              <a:buClr>
                <a:srgbClr val="BB2031"/>
              </a:buClr>
            </a:pPr>
            <a:r>
              <a:rPr lang="en-CA" sz="2200">
                <a:latin typeface="Gill Sans MT" panose="020B0502020104020203" pitchFamily="34" charset="0"/>
              </a:rPr>
              <a:t>At least one follow-up assessment between October 2020 and September 2021</a:t>
            </a:r>
          </a:p>
          <a:p>
            <a:pPr marL="518160" indent="-457200">
              <a:buClr>
                <a:srgbClr val="BB2031"/>
              </a:buClr>
            </a:pPr>
            <a:r>
              <a:rPr lang="en-CA" sz="2200">
                <a:latin typeface="Gill Sans MT" panose="020B0502020104020203" pitchFamily="34" charset="0"/>
              </a:rPr>
              <a:t>At least one second follow-up assessment between October 2021 and June 2022</a:t>
            </a:r>
          </a:p>
          <a:p>
            <a:pPr marL="228600" indent="-60960">
              <a:buNone/>
            </a:pPr>
            <a:endParaRPr lang="en-CA" sz="1800">
              <a:latin typeface="Gill Sans MT" panose="020B0502020104020203" pitchFamily="34" charset="0"/>
            </a:endParaRPr>
          </a:p>
        </p:txBody>
      </p:sp>
      <p:sp>
        <p:nvSpPr>
          <p:cNvPr id="219" name="Google Shape;219;g2159f9d0a21_0_6"/>
          <p:cNvSpPr txBox="1">
            <a:spLocks noGrp="1"/>
          </p:cNvSpPr>
          <p:nvPr>
            <p:ph type="title"/>
          </p:nvPr>
        </p:nvSpPr>
        <p:spPr>
          <a:xfrm>
            <a:off x="418641" y="296886"/>
            <a:ext cx="10935300" cy="966300"/>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a:t>Results (1)</a:t>
            </a:r>
            <a:endParaRPr/>
          </a:p>
        </p:txBody>
      </p:sp>
      <p:sp>
        <p:nvSpPr>
          <p:cNvPr id="220" name="Google Shape;220;g2159f9d0a21_0_6"/>
          <p:cNvSpPr txBox="1">
            <a:spLocks noGrp="1"/>
          </p:cNvSpPr>
          <p:nvPr>
            <p:ph type="body" idx="2"/>
          </p:nvPr>
        </p:nvSpPr>
        <p:spPr>
          <a:xfrm>
            <a:off x="390344" y="1670332"/>
            <a:ext cx="9075773" cy="419100"/>
          </a:xfrm>
          <a:prstGeom prst="rect">
            <a:avLst/>
          </a:prstGeom>
          <a:noFill/>
          <a:ln>
            <a:noFill/>
          </a:ln>
        </p:spPr>
        <p:txBody>
          <a:bodyPr spcFirstLastPara="1" wrap="square" lIns="0" tIns="45700" rIns="91425" bIns="45700" anchor="ctr" anchorCtr="0">
            <a:noAutofit/>
          </a:bodyPr>
          <a:lstStyle/>
          <a:p>
            <a:pPr marL="0" indent="0">
              <a:spcBef>
                <a:spcPts val="0"/>
              </a:spcBef>
              <a:buSzPct val="110000"/>
            </a:pPr>
            <a:r>
              <a:rPr lang="en-CA" sz="2800">
                <a:latin typeface="Gill Sans MT" panose="020B0502020104020203" pitchFamily="34" charset="0"/>
              </a:rPr>
              <a:t>Improved SPARS scores among the 78 </a:t>
            </a:r>
            <a:r>
              <a:rPr lang="en-CA" sz="2800" err="1">
                <a:latin typeface="Gill Sans MT" panose="020B0502020104020203" pitchFamily="34" charset="0"/>
              </a:rPr>
              <a:t>Pha</a:t>
            </a:r>
            <a:r>
              <a:rPr lang="en-CA" sz="2800">
                <a:latin typeface="Gill Sans MT" panose="020B0502020104020203" pitchFamily="34" charset="0"/>
              </a:rPr>
              <a:t>-G-Dis</a:t>
            </a:r>
            <a:endParaRPr lang="en-US" sz="2800">
              <a:latin typeface="Gill Sans MT" panose="020B0502020104020203" pitchFamily="34" charset="0"/>
            </a:endParaRPr>
          </a:p>
        </p:txBody>
      </p:sp>
      <p:sp>
        <p:nvSpPr>
          <p:cNvPr id="4" name="TextBox 3">
            <a:extLst>
              <a:ext uri="{FF2B5EF4-FFF2-40B4-BE49-F238E27FC236}">
                <a16:creationId xmlns:a16="http://schemas.microsoft.com/office/drawing/2014/main" id="{6502E421-A9D5-6221-52EE-26AC14CBB9A2}"/>
              </a:ext>
            </a:extLst>
          </p:cNvPr>
          <p:cNvSpPr txBox="1"/>
          <p:nvPr/>
        </p:nvSpPr>
        <p:spPr>
          <a:xfrm>
            <a:off x="4724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333333"/>
              </a:solidFill>
              <a:latin typeface="Segoe UI"/>
              <a:cs typeface="Segoe UI"/>
            </a:endParaRPr>
          </a:p>
        </p:txBody>
      </p:sp>
      <p:pic>
        <p:nvPicPr>
          <p:cNvPr id="5" name="Image 5" descr="Une image contenant graphique&#10;&#10;Description générée automatiquement">
            <a:extLst>
              <a:ext uri="{FF2B5EF4-FFF2-40B4-BE49-F238E27FC236}">
                <a16:creationId xmlns:a16="http://schemas.microsoft.com/office/drawing/2014/main" id="{17711027-1050-3F22-337A-E3BDFE3D0E1F}"/>
              </a:ext>
            </a:extLst>
          </p:cNvPr>
          <p:cNvPicPr>
            <a:picLocks noChangeAspect="1"/>
          </p:cNvPicPr>
          <p:nvPr/>
        </p:nvPicPr>
        <p:blipFill rotWithShape="1">
          <a:blip r:embed="rId3"/>
          <a:srcRect r="2273" b="2899"/>
          <a:stretch/>
        </p:blipFill>
        <p:spPr>
          <a:xfrm>
            <a:off x="6565864" y="2454661"/>
            <a:ext cx="4864136" cy="3549187"/>
          </a:xfrm>
          <a:prstGeom prst="rect">
            <a:avLst/>
          </a:prstGeom>
        </p:spPr>
      </p:pic>
      <p:sp>
        <p:nvSpPr>
          <p:cNvPr id="2" name="TextBox 1">
            <a:extLst>
              <a:ext uri="{FF2B5EF4-FFF2-40B4-BE49-F238E27FC236}">
                <a16:creationId xmlns:a16="http://schemas.microsoft.com/office/drawing/2014/main" id="{8727161A-30D8-9F80-112B-26E2EA1BEADF}"/>
              </a:ext>
            </a:extLst>
          </p:cNvPr>
          <p:cNvSpPr txBox="1"/>
          <p:nvPr/>
        </p:nvSpPr>
        <p:spPr>
          <a:xfrm>
            <a:off x="6865069" y="2428938"/>
            <a:ext cx="4388286" cy="369332"/>
          </a:xfrm>
          <a:prstGeom prst="rect">
            <a:avLst/>
          </a:prstGeom>
          <a:solidFill>
            <a:schemeClr val="bg1"/>
          </a:solidFill>
        </p:spPr>
        <p:txBody>
          <a:bodyPr wrap="square" rtlCol="0">
            <a:spAutoFit/>
          </a:bodyPr>
          <a:lstStyle/>
          <a:p>
            <a:pPr algn="ctr"/>
            <a:r>
              <a:rPr lang="en-US" sz="1800">
                <a:latin typeface="Gill Sans MT" panose="020B0502020104020203" pitchFamily="34" charset="0"/>
              </a:rPr>
              <a:t>% district pharmacies (</a:t>
            </a:r>
            <a:r>
              <a:rPr lang="en-US" sz="1800" err="1">
                <a:latin typeface="Gill Sans MT" panose="020B0502020104020203" pitchFamily="34" charset="0"/>
              </a:rPr>
              <a:t>Pha</a:t>
            </a:r>
            <a:r>
              <a:rPr lang="en-US" sz="1800">
                <a:latin typeface="Gill Sans MT" panose="020B0502020104020203" pitchFamily="34" charset="0"/>
              </a:rPr>
              <a:t>-G-Dis)</a:t>
            </a:r>
          </a:p>
        </p:txBody>
      </p:sp>
    </p:spTree>
    <p:extLst>
      <p:ext uri="{BB962C8B-B14F-4D97-AF65-F5344CB8AC3E}">
        <p14:creationId xmlns:p14="http://schemas.microsoft.com/office/powerpoint/2010/main" val="187687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F2857-63F6-C2D3-2EDF-769D5DAD3FC2}"/>
              </a:ext>
            </a:extLst>
          </p:cNvPr>
          <p:cNvSpPr>
            <a:spLocks noGrp="1"/>
          </p:cNvSpPr>
          <p:nvPr>
            <p:ph type="title"/>
          </p:nvPr>
        </p:nvSpPr>
        <p:spPr/>
        <p:txBody>
          <a:bodyPr/>
          <a:lstStyle/>
          <a:p>
            <a:r>
              <a:rPr lang="en-GB"/>
              <a:t>Results (2) </a:t>
            </a:r>
          </a:p>
        </p:txBody>
      </p:sp>
      <p:sp>
        <p:nvSpPr>
          <p:cNvPr id="9" name="TextBox 8">
            <a:extLst>
              <a:ext uri="{FF2B5EF4-FFF2-40B4-BE49-F238E27FC236}">
                <a16:creationId xmlns:a16="http://schemas.microsoft.com/office/drawing/2014/main" id="{2C3E0EE1-BCC5-8AEE-D60C-9CCC5317FB83}"/>
              </a:ext>
            </a:extLst>
          </p:cNvPr>
          <p:cNvSpPr txBox="1"/>
          <p:nvPr/>
        </p:nvSpPr>
        <p:spPr>
          <a:xfrm>
            <a:off x="4662248" y="6330200"/>
            <a:ext cx="3310852" cy="49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0000"/>
              </a:lnSpc>
              <a:spcBef>
                <a:spcPts val="1000"/>
              </a:spcBef>
            </a:pPr>
            <a:r>
              <a:rPr lang="en-CA" sz="1200">
                <a:latin typeface="Gill Sans MT" panose="020B0502020104020203" pitchFamily="34" charset="0"/>
                <a:cs typeface="Calibri"/>
              </a:rPr>
              <a:t>Source: End Use Verification (EUV) Survey</a:t>
            </a:r>
            <a:endParaRPr lang="en-US" sz="1200">
              <a:latin typeface="Gill Sans MT" panose="020B0502020104020203" pitchFamily="34" charset="0"/>
              <a:cs typeface="Calibri"/>
            </a:endParaRPr>
          </a:p>
          <a:p>
            <a:pPr algn="ctr"/>
            <a:endParaRPr lang="en-GB" sz="1200">
              <a:latin typeface="Gill Sans MT" panose="020B0502020104020203" pitchFamily="34" charset="0"/>
            </a:endParaRPr>
          </a:p>
        </p:txBody>
      </p:sp>
      <p:sp>
        <p:nvSpPr>
          <p:cNvPr id="2" name="Google Shape;220;g2159f9d0a21_0_6">
            <a:extLst>
              <a:ext uri="{FF2B5EF4-FFF2-40B4-BE49-F238E27FC236}">
                <a16:creationId xmlns:a16="http://schemas.microsoft.com/office/drawing/2014/main" id="{9AF43C62-D8D6-4F86-3ACA-02BEC04B9801}"/>
              </a:ext>
            </a:extLst>
          </p:cNvPr>
          <p:cNvSpPr txBox="1">
            <a:spLocks/>
          </p:cNvSpPr>
          <p:nvPr/>
        </p:nvSpPr>
        <p:spPr>
          <a:xfrm>
            <a:off x="390344" y="1634649"/>
            <a:ext cx="9075773" cy="4191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chemeClr val="accent1"/>
              </a:buClr>
              <a:buSzPts val="2420"/>
              <a:buFont typeface="Calibri"/>
              <a:buNone/>
              <a:defRPr sz="2200" b="1" i="0" u="none" strike="noStrike" cap="none">
                <a:solidFill>
                  <a:schemeClr val="dk1"/>
                </a:solidFill>
                <a:latin typeface="Calibri"/>
                <a:ea typeface="Calibri"/>
                <a:cs typeface="Calibri"/>
                <a:sym typeface="Calibri"/>
              </a:defRPr>
            </a:lvl1pPr>
            <a:lvl2pPr marL="914400" marR="0" lvl="1" indent="-354330" algn="l" rtl="0">
              <a:lnSpc>
                <a:spcPct val="120000"/>
              </a:lnSpc>
              <a:spcBef>
                <a:spcPts val="500"/>
              </a:spcBef>
              <a:spcAft>
                <a:spcPts val="0"/>
              </a:spcAft>
              <a:buClr>
                <a:schemeClr val="accent1"/>
              </a:buClr>
              <a:buSzPts val="1980"/>
              <a:buFont typeface="Arial"/>
              <a:buChar char="•"/>
              <a:defRPr sz="2200" b="0" i="0" u="none" strike="noStrike" cap="none">
                <a:solidFill>
                  <a:schemeClr val="dk1"/>
                </a:solidFill>
                <a:latin typeface="Calibri"/>
                <a:ea typeface="Calibri"/>
                <a:cs typeface="Calibri"/>
                <a:sym typeface="Calibri"/>
              </a:defRPr>
            </a:lvl2pPr>
            <a:lvl3pPr marL="1371600" marR="0" lvl="2" indent="-354330" algn="l" rtl="0">
              <a:lnSpc>
                <a:spcPct val="120000"/>
              </a:lnSpc>
              <a:spcBef>
                <a:spcPts val="500"/>
              </a:spcBef>
              <a:spcAft>
                <a:spcPts val="0"/>
              </a:spcAft>
              <a:buClr>
                <a:schemeClr val="accent1"/>
              </a:buClr>
              <a:buSzPts val="1980"/>
              <a:buFont typeface="Arial"/>
              <a:buChar char="•"/>
              <a:defRPr sz="2000" b="0" i="0" u="none" strike="noStrike" cap="none">
                <a:solidFill>
                  <a:schemeClr val="dk1"/>
                </a:solidFill>
                <a:latin typeface="Calibri"/>
                <a:ea typeface="Calibri"/>
                <a:cs typeface="Calibri"/>
                <a:sym typeface="Calibri"/>
              </a:defRPr>
            </a:lvl3pPr>
            <a:lvl4pPr marL="1828800" marR="0" lvl="3" indent="-354330" algn="l" rtl="0">
              <a:lnSpc>
                <a:spcPct val="120000"/>
              </a:lnSpc>
              <a:spcBef>
                <a:spcPts val="500"/>
              </a:spcBef>
              <a:spcAft>
                <a:spcPts val="0"/>
              </a:spcAft>
              <a:buClr>
                <a:schemeClr val="accent1"/>
              </a:buClr>
              <a:buSzPts val="1980"/>
              <a:buFont typeface="Arial"/>
              <a:buChar char="•"/>
              <a:defRPr sz="1800" b="0" i="0" u="none" strike="noStrike" cap="none">
                <a:solidFill>
                  <a:schemeClr val="dk1"/>
                </a:solidFill>
                <a:latin typeface="Calibri"/>
                <a:ea typeface="Calibri"/>
                <a:cs typeface="Calibri"/>
                <a:sym typeface="Calibri"/>
              </a:defRPr>
            </a:lvl4pPr>
            <a:lvl5pPr marL="2286000" marR="0" lvl="4" indent="-354329" algn="l" rtl="0">
              <a:lnSpc>
                <a:spcPct val="120000"/>
              </a:lnSpc>
              <a:spcBef>
                <a:spcPts val="500"/>
              </a:spcBef>
              <a:spcAft>
                <a:spcPts val="0"/>
              </a:spcAft>
              <a:buClr>
                <a:schemeClr val="accent1"/>
              </a:buClr>
              <a:buSzPts val="198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10000"/>
            </a:pPr>
            <a:r>
              <a:rPr lang="en-US" sz="2800">
                <a:latin typeface="Gill Sans MT" panose="020B0502020104020203" pitchFamily="34" charset="0"/>
              </a:rPr>
              <a:t>Decreased stock-out rates for MNCH commodities</a:t>
            </a:r>
          </a:p>
        </p:txBody>
      </p:sp>
      <p:grpSp>
        <p:nvGrpSpPr>
          <p:cNvPr id="14" name="Group 13">
            <a:extLst>
              <a:ext uri="{FF2B5EF4-FFF2-40B4-BE49-F238E27FC236}">
                <a16:creationId xmlns:a16="http://schemas.microsoft.com/office/drawing/2014/main" id="{615C139E-60E9-8C85-5EF4-894F72889E2A}"/>
              </a:ext>
            </a:extLst>
          </p:cNvPr>
          <p:cNvGrpSpPr/>
          <p:nvPr/>
        </p:nvGrpSpPr>
        <p:grpSpPr>
          <a:xfrm>
            <a:off x="1878668" y="2296326"/>
            <a:ext cx="8434664" cy="3825559"/>
            <a:chOff x="1878668" y="2195593"/>
            <a:chExt cx="8434664" cy="3825559"/>
          </a:xfrm>
        </p:grpSpPr>
        <p:pic>
          <p:nvPicPr>
            <p:cNvPr id="4" name="Image 4" descr="Une image contenant graphique&#10;&#10;Description générée automatiquement">
              <a:extLst>
                <a:ext uri="{FF2B5EF4-FFF2-40B4-BE49-F238E27FC236}">
                  <a16:creationId xmlns:a16="http://schemas.microsoft.com/office/drawing/2014/main" id="{2368A357-BED0-EE31-B92C-5A60A5986B4F}"/>
                </a:ext>
              </a:extLst>
            </p:cNvPr>
            <p:cNvPicPr>
              <a:picLocks noChangeAspect="1"/>
            </p:cNvPicPr>
            <p:nvPr/>
          </p:nvPicPr>
          <p:blipFill rotWithShape="1">
            <a:blip r:embed="rId3"/>
            <a:srcRect r="1614" b="2847"/>
            <a:stretch/>
          </p:blipFill>
          <p:spPr>
            <a:xfrm>
              <a:off x="1878668" y="2195593"/>
              <a:ext cx="8434664" cy="3825559"/>
            </a:xfrm>
            <a:prstGeom prst="rect">
              <a:avLst/>
            </a:prstGeom>
          </p:spPr>
        </p:pic>
        <p:sp>
          <p:nvSpPr>
            <p:cNvPr id="8" name="TextBox 7">
              <a:extLst>
                <a:ext uri="{FF2B5EF4-FFF2-40B4-BE49-F238E27FC236}">
                  <a16:creationId xmlns:a16="http://schemas.microsoft.com/office/drawing/2014/main" id="{1AF1D638-C220-BC9E-DF91-A1F12C9C2B78}"/>
                </a:ext>
              </a:extLst>
            </p:cNvPr>
            <p:cNvSpPr txBox="1"/>
            <p:nvPr/>
          </p:nvSpPr>
          <p:spPr>
            <a:xfrm>
              <a:off x="3947261" y="2226766"/>
              <a:ext cx="4468091" cy="369332"/>
            </a:xfrm>
            <a:prstGeom prst="rect">
              <a:avLst/>
            </a:prstGeom>
            <a:solidFill>
              <a:schemeClr val="bg1"/>
            </a:solidFill>
          </p:spPr>
          <p:txBody>
            <a:bodyPr wrap="square" rtlCol="0">
              <a:spAutoFit/>
            </a:bodyPr>
            <a:lstStyle/>
            <a:p>
              <a:pPr algn="ctr"/>
              <a:r>
                <a:rPr lang="en-US" sz="1800">
                  <a:latin typeface="Gill Sans MT" panose="020B0502020104020203" pitchFamily="34" charset="0"/>
                </a:rPr>
                <a:t>Stock-out rate of MNCH commodities</a:t>
              </a:r>
            </a:p>
          </p:txBody>
        </p:sp>
        <p:sp>
          <p:nvSpPr>
            <p:cNvPr id="10" name="TextBox 9">
              <a:extLst>
                <a:ext uri="{FF2B5EF4-FFF2-40B4-BE49-F238E27FC236}">
                  <a16:creationId xmlns:a16="http://schemas.microsoft.com/office/drawing/2014/main" id="{07B313D9-9B18-B5E5-B374-129B34D9E3B3}"/>
                </a:ext>
              </a:extLst>
            </p:cNvPr>
            <p:cNvSpPr txBox="1"/>
            <p:nvPr/>
          </p:nvSpPr>
          <p:spPr>
            <a:xfrm>
              <a:off x="4333009" y="5536636"/>
              <a:ext cx="1520537" cy="246221"/>
            </a:xfrm>
            <a:prstGeom prst="rect">
              <a:avLst/>
            </a:prstGeom>
            <a:solidFill>
              <a:schemeClr val="bg1"/>
            </a:solidFill>
          </p:spPr>
          <p:txBody>
            <a:bodyPr wrap="square" rtlCol="0">
              <a:spAutoFit/>
            </a:bodyPr>
            <a:lstStyle/>
            <a:p>
              <a:pPr algn="ctr"/>
              <a:r>
                <a:rPr lang="en-US" sz="1000">
                  <a:latin typeface="Gill Sans MT" panose="020B0502020104020203" pitchFamily="34" charset="0"/>
                </a:rPr>
                <a:t>Chlorhexidine gel 7,1%</a:t>
              </a:r>
            </a:p>
          </p:txBody>
        </p:sp>
        <p:sp>
          <p:nvSpPr>
            <p:cNvPr id="11" name="TextBox 10">
              <a:extLst>
                <a:ext uri="{FF2B5EF4-FFF2-40B4-BE49-F238E27FC236}">
                  <a16:creationId xmlns:a16="http://schemas.microsoft.com/office/drawing/2014/main" id="{22883C90-BD05-A3CE-F86F-1A1A610C3106}"/>
                </a:ext>
              </a:extLst>
            </p:cNvPr>
            <p:cNvSpPr txBox="1"/>
            <p:nvPr/>
          </p:nvSpPr>
          <p:spPr>
            <a:xfrm>
              <a:off x="2105891" y="5531060"/>
              <a:ext cx="1841370" cy="246221"/>
            </a:xfrm>
            <a:prstGeom prst="rect">
              <a:avLst/>
            </a:prstGeom>
            <a:solidFill>
              <a:schemeClr val="bg1"/>
            </a:solidFill>
          </p:spPr>
          <p:txBody>
            <a:bodyPr wrap="square" rtlCol="0">
              <a:spAutoFit/>
            </a:bodyPr>
            <a:lstStyle/>
            <a:p>
              <a:pPr algn="ctr"/>
              <a:r>
                <a:rPr lang="en-US" sz="1000">
                  <a:latin typeface="Gill Sans MT" panose="020B0502020104020203" pitchFamily="34" charset="0"/>
                </a:rPr>
                <a:t>Misoprostol 200mcg tablet</a:t>
              </a:r>
            </a:p>
          </p:txBody>
        </p:sp>
        <p:sp>
          <p:nvSpPr>
            <p:cNvPr id="12" name="TextBox 11">
              <a:extLst>
                <a:ext uri="{FF2B5EF4-FFF2-40B4-BE49-F238E27FC236}">
                  <a16:creationId xmlns:a16="http://schemas.microsoft.com/office/drawing/2014/main" id="{9A998B22-84ED-4F6E-2BD0-062AE11B24E1}"/>
                </a:ext>
              </a:extLst>
            </p:cNvPr>
            <p:cNvSpPr txBox="1"/>
            <p:nvPr/>
          </p:nvSpPr>
          <p:spPr>
            <a:xfrm>
              <a:off x="6317674" y="5531059"/>
              <a:ext cx="1841370" cy="246221"/>
            </a:xfrm>
            <a:prstGeom prst="rect">
              <a:avLst/>
            </a:prstGeom>
            <a:solidFill>
              <a:schemeClr val="bg1"/>
            </a:solidFill>
          </p:spPr>
          <p:txBody>
            <a:bodyPr wrap="square" rtlCol="0">
              <a:spAutoFit/>
            </a:bodyPr>
            <a:lstStyle/>
            <a:p>
              <a:pPr algn="ctr"/>
              <a:r>
                <a:rPr lang="en-US" sz="1000">
                  <a:latin typeface="Gill Sans MT" panose="020B0502020104020203" pitchFamily="34" charset="0"/>
                </a:rPr>
                <a:t>Oxytocin injection 10 UI</a:t>
              </a:r>
            </a:p>
          </p:txBody>
        </p:sp>
        <p:sp>
          <p:nvSpPr>
            <p:cNvPr id="13" name="TextBox 12">
              <a:extLst>
                <a:ext uri="{FF2B5EF4-FFF2-40B4-BE49-F238E27FC236}">
                  <a16:creationId xmlns:a16="http://schemas.microsoft.com/office/drawing/2014/main" id="{9B403673-ED03-B19E-39DF-BB25B1AC68D2}"/>
                </a:ext>
              </a:extLst>
            </p:cNvPr>
            <p:cNvSpPr txBox="1"/>
            <p:nvPr/>
          </p:nvSpPr>
          <p:spPr>
            <a:xfrm>
              <a:off x="8315503" y="5531058"/>
              <a:ext cx="1841370" cy="246221"/>
            </a:xfrm>
            <a:prstGeom prst="rect">
              <a:avLst/>
            </a:prstGeom>
            <a:solidFill>
              <a:schemeClr val="bg1"/>
            </a:solidFill>
          </p:spPr>
          <p:txBody>
            <a:bodyPr wrap="square" rtlCol="0">
              <a:spAutoFit/>
            </a:bodyPr>
            <a:lstStyle/>
            <a:p>
              <a:pPr algn="ctr"/>
              <a:r>
                <a:rPr lang="en-US" sz="1000">
                  <a:latin typeface="Gill Sans MT" panose="020B0502020104020203" pitchFamily="34" charset="0"/>
                </a:rPr>
                <a:t>Gentamicin injection 80ml/2ml</a:t>
              </a:r>
            </a:p>
          </p:txBody>
        </p:sp>
      </p:grpSp>
    </p:spTree>
    <p:extLst>
      <p:ext uri="{BB962C8B-B14F-4D97-AF65-F5344CB8AC3E}">
        <p14:creationId xmlns:p14="http://schemas.microsoft.com/office/powerpoint/2010/main" val="197776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159f9d0a21_0_12"/>
          <p:cNvSpPr txBox="1">
            <a:spLocks noGrp="1"/>
          </p:cNvSpPr>
          <p:nvPr>
            <p:ph type="body" idx="1"/>
          </p:nvPr>
        </p:nvSpPr>
        <p:spPr>
          <a:xfrm>
            <a:off x="1922318" y="1984663"/>
            <a:ext cx="5559137" cy="4034910"/>
          </a:xfrm>
          <a:prstGeom prst="rect">
            <a:avLst/>
          </a:prstGeom>
          <a:noFill/>
          <a:ln>
            <a:noFill/>
          </a:ln>
        </p:spPr>
        <p:txBody>
          <a:bodyPr spcFirstLastPara="1" wrap="square" lIns="0" tIns="45700" rIns="91425" bIns="45700" anchor="t" anchorCtr="0">
            <a:spAutoFit/>
          </a:bodyPr>
          <a:lstStyle/>
          <a:p>
            <a:pPr marL="0" indent="0">
              <a:lnSpc>
                <a:spcPct val="110000"/>
              </a:lnSpc>
              <a:spcBef>
                <a:spcPts val="0"/>
              </a:spcBef>
              <a:spcAft>
                <a:spcPts val="1800"/>
              </a:spcAft>
              <a:buClr>
                <a:srgbClr val="BB2031"/>
              </a:buClr>
              <a:buNone/>
            </a:pPr>
            <a:r>
              <a:rPr lang="en-CA">
                <a:latin typeface="Gill Sans MT" panose="020B0502020104020203" pitchFamily="34" charset="0"/>
              </a:rPr>
              <a:t>SPARS is a useful way to measure Pha-G-Dis performance, track progress over time, and plan actions to improve performance.</a:t>
            </a:r>
            <a:endParaRPr lang="en-US">
              <a:latin typeface="Gill Sans MT" panose="020B0502020104020203" pitchFamily="34" charset="0"/>
            </a:endParaRPr>
          </a:p>
          <a:p>
            <a:pPr marL="0" indent="0">
              <a:lnSpc>
                <a:spcPct val="110000"/>
              </a:lnSpc>
              <a:spcBef>
                <a:spcPts val="0"/>
              </a:spcBef>
              <a:spcAft>
                <a:spcPts val="1800"/>
              </a:spcAft>
              <a:buClr>
                <a:srgbClr val="BB2031"/>
              </a:buClr>
              <a:buNone/>
            </a:pPr>
            <a:r>
              <a:rPr lang="en-CA">
                <a:latin typeface="Gill Sans MT" panose="020B0502020104020203" pitchFamily="34" charset="0"/>
              </a:rPr>
              <a:t>SPARS data can also be used in higher-level planning and coordination.</a:t>
            </a:r>
          </a:p>
          <a:p>
            <a:pPr marL="0" indent="0">
              <a:lnSpc>
                <a:spcPct val="110000"/>
              </a:lnSpc>
              <a:spcBef>
                <a:spcPts val="0"/>
              </a:spcBef>
              <a:spcAft>
                <a:spcPts val="1800"/>
              </a:spcAft>
              <a:buClr>
                <a:srgbClr val="BB2031"/>
              </a:buClr>
              <a:buNone/>
            </a:pPr>
            <a:r>
              <a:rPr lang="en-CA">
                <a:latin typeface="Gill Sans MT" panose="020B0502020104020203" pitchFamily="34" charset="0"/>
              </a:rPr>
              <a:t>SPARS has improved district-level supply chain management of essential MNCH commodities.</a:t>
            </a:r>
            <a:endParaRPr>
              <a:latin typeface="Gill Sans MT" panose="020B0502020104020203" pitchFamily="34" charset="0"/>
            </a:endParaRPr>
          </a:p>
        </p:txBody>
      </p:sp>
      <p:sp>
        <p:nvSpPr>
          <p:cNvPr id="226" name="Google Shape;226;g2159f9d0a21_0_12"/>
          <p:cNvSpPr txBox="1">
            <a:spLocks noGrp="1"/>
          </p:cNvSpPr>
          <p:nvPr>
            <p:ph type="title"/>
          </p:nvPr>
        </p:nvSpPr>
        <p:spPr>
          <a:xfrm>
            <a:off x="418641" y="296886"/>
            <a:ext cx="10935300" cy="966300"/>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a:t>Conclusion (1)</a:t>
            </a:r>
            <a:endParaRPr/>
          </a:p>
        </p:txBody>
      </p:sp>
      <p:pic>
        <p:nvPicPr>
          <p:cNvPr id="4" name="Graphic 3">
            <a:extLst>
              <a:ext uri="{FF2B5EF4-FFF2-40B4-BE49-F238E27FC236}">
                <a16:creationId xmlns:a16="http://schemas.microsoft.com/office/drawing/2014/main" id="{35599C8E-2701-1EC5-2B12-2FC1EB3CA8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143" y="4533814"/>
            <a:ext cx="620077" cy="620077"/>
          </a:xfrm>
          <a:prstGeom prst="rect">
            <a:avLst/>
          </a:prstGeom>
        </p:spPr>
      </p:pic>
      <p:pic>
        <p:nvPicPr>
          <p:cNvPr id="7" name="Graphic 6">
            <a:extLst>
              <a:ext uri="{FF2B5EF4-FFF2-40B4-BE49-F238E27FC236}">
                <a16:creationId xmlns:a16="http://schemas.microsoft.com/office/drawing/2014/main" id="{F2985112-B0BE-F427-093D-71EED78A68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144" y="3530036"/>
            <a:ext cx="620077" cy="620077"/>
          </a:xfrm>
          <a:prstGeom prst="rect">
            <a:avLst/>
          </a:prstGeom>
        </p:spPr>
      </p:pic>
      <p:pic>
        <p:nvPicPr>
          <p:cNvPr id="11" name="Graphic 10">
            <a:extLst>
              <a:ext uri="{FF2B5EF4-FFF2-40B4-BE49-F238E27FC236}">
                <a16:creationId xmlns:a16="http://schemas.microsoft.com/office/drawing/2014/main" id="{6C0CA50A-68A8-5B35-C05F-42E1908E2C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9338" y="2119831"/>
            <a:ext cx="620077" cy="620077"/>
          </a:xfrm>
          <a:prstGeom prst="rect">
            <a:avLst/>
          </a:prstGeom>
        </p:spPr>
      </p:pic>
      <p:grpSp>
        <p:nvGrpSpPr>
          <p:cNvPr id="14" name="Group 13">
            <a:extLst>
              <a:ext uri="{FF2B5EF4-FFF2-40B4-BE49-F238E27FC236}">
                <a16:creationId xmlns:a16="http://schemas.microsoft.com/office/drawing/2014/main" id="{85B26E8B-C307-6221-E7D9-29B7A3D23F3B}"/>
              </a:ext>
            </a:extLst>
          </p:cNvPr>
          <p:cNvGrpSpPr/>
          <p:nvPr/>
        </p:nvGrpSpPr>
        <p:grpSpPr>
          <a:xfrm>
            <a:off x="7947136" y="1984663"/>
            <a:ext cx="3552278" cy="3890832"/>
            <a:chOff x="7947136" y="2119831"/>
            <a:chExt cx="3552278" cy="3890832"/>
          </a:xfrm>
        </p:grpSpPr>
        <p:pic>
          <p:nvPicPr>
            <p:cNvPr id="2" name="Picture 2" descr="A picture containing text, person, indoor, person&#10;&#10;Description automatically generated">
              <a:extLst>
                <a:ext uri="{FF2B5EF4-FFF2-40B4-BE49-F238E27FC236}">
                  <a16:creationId xmlns:a16="http://schemas.microsoft.com/office/drawing/2014/main" id="{FC836521-F9BB-82D5-3D5E-C8AE3E017193}"/>
                </a:ext>
              </a:extLst>
            </p:cNvPr>
            <p:cNvPicPr>
              <a:picLocks noChangeAspect="1"/>
            </p:cNvPicPr>
            <p:nvPr/>
          </p:nvPicPr>
          <p:blipFill rotWithShape="1">
            <a:blip r:embed="rId9"/>
            <a:srcRect l="17250" t="9497" r="22665"/>
            <a:stretch/>
          </p:blipFill>
          <p:spPr>
            <a:xfrm>
              <a:off x="7947136" y="2119831"/>
              <a:ext cx="3552278" cy="3552278"/>
            </a:xfrm>
            <a:prstGeom prst="ellipse">
              <a:avLst/>
            </a:prstGeom>
          </p:spPr>
        </p:pic>
        <p:sp>
          <p:nvSpPr>
            <p:cNvPr id="13" name="TextBox 12">
              <a:extLst>
                <a:ext uri="{FF2B5EF4-FFF2-40B4-BE49-F238E27FC236}">
                  <a16:creationId xmlns:a16="http://schemas.microsoft.com/office/drawing/2014/main" id="{F3E56CF6-1E16-3488-8C7C-71A87D5848F9}"/>
                </a:ext>
              </a:extLst>
            </p:cNvPr>
            <p:cNvSpPr txBox="1"/>
            <p:nvPr/>
          </p:nvSpPr>
          <p:spPr>
            <a:xfrm>
              <a:off x="8666018" y="5672109"/>
              <a:ext cx="2523082" cy="338554"/>
            </a:xfrm>
            <a:prstGeom prst="rect">
              <a:avLst/>
            </a:prstGeom>
            <a:noFill/>
          </p:spPr>
          <p:txBody>
            <a:bodyPr wrap="square" rtlCol="0">
              <a:spAutoFit/>
            </a:bodyPr>
            <a:lstStyle/>
            <a:p>
              <a:pPr algn="ctr"/>
              <a:r>
                <a:rPr lang="en-US" sz="900">
                  <a:latin typeface="Gill Sans MT" panose="020B0502020104020203" pitchFamily="34" charset="0"/>
                </a:rPr>
                <a:t>Photo credit: </a:t>
              </a:r>
              <a:r>
                <a:rPr lang="en-US" sz="1000" b="0" i="0" u="none" strike="noStrike" baseline="0">
                  <a:solidFill>
                    <a:schemeClr val="tx1"/>
                  </a:solidFill>
                  <a:latin typeface="Gill Sans MT" panose="020B0502020104020203" pitchFamily="34" charset="0"/>
                </a:rPr>
                <a:t>Samy </a:t>
              </a:r>
              <a:r>
                <a:rPr lang="en-US" sz="1000" b="0" i="0" u="none" strike="noStrike" baseline="0" err="1">
                  <a:solidFill>
                    <a:schemeClr val="tx1"/>
                  </a:solidFill>
                  <a:latin typeface="Gill Sans MT" panose="020B0502020104020203" pitchFamily="34" charset="0"/>
                </a:rPr>
                <a:t>Rakotoniaina</a:t>
              </a:r>
              <a:r>
                <a:rPr lang="en-US" sz="1000" b="0" i="0" u="none" strike="noStrike" baseline="0">
                  <a:solidFill>
                    <a:schemeClr val="tx1"/>
                  </a:solidFill>
                  <a:latin typeface="Gill Sans MT" panose="020B0502020104020203" pitchFamily="34" charset="0"/>
                </a:rPr>
                <a:t>/MSH</a:t>
              </a:r>
              <a:r>
                <a:rPr lang="en-US" sz="1600" b="0" i="0" u="none" strike="noStrike" baseline="0">
                  <a:solidFill>
                    <a:srgbClr val="FFFFFF"/>
                  </a:solidFill>
                  <a:latin typeface="Gill Sans MT" panose="020B0502020104020203" pitchFamily="34" charset="0"/>
                </a:rPr>
                <a:t>/</a:t>
              </a:r>
              <a:endParaRPr lang="en-US" sz="900">
                <a:latin typeface="Gill Sans MT" panose="020B0502020104020203" pitchFamily="34" charset="0"/>
              </a:endParaRPr>
            </a:p>
          </p:txBody>
        </p:sp>
      </p:grpSp>
    </p:spTree>
    <p:extLst>
      <p:ext uri="{BB962C8B-B14F-4D97-AF65-F5344CB8AC3E}">
        <p14:creationId xmlns:p14="http://schemas.microsoft.com/office/powerpoint/2010/main" val="228191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159f9d0a21_0_12"/>
          <p:cNvSpPr txBox="1">
            <a:spLocks noGrp="1"/>
          </p:cNvSpPr>
          <p:nvPr>
            <p:ph type="body" idx="1"/>
          </p:nvPr>
        </p:nvSpPr>
        <p:spPr>
          <a:xfrm>
            <a:off x="4790209" y="1657349"/>
            <a:ext cx="6722918" cy="4441175"/>
          </a:xfrm>
          <a:prstGeom prst="rect">
            <a:avLst/>
          </a:prstGeom>
          <a:noFill/>
          <a:ln>
            <a:noFill/>
          </a:ln>
        </p:spPr>
        <p:txBody>
          <a:bodyPr spcFirstLastPara="1" wrap="square" lIns="0" tIns="45700" rIns="91425" bIns="45700" anchor="t" anchorCtr="0">
            <a:spAutoFit/>
          </a:bodyPr>
          <a:lstStyle/>
          <a:p>
            <a:pPr marL="0" indent="0">
              <a:lnSpc>
                <a:spcPct val="110000"/>
              </a:lnSpc>
              <a:spcBef>
                <a:spcPts val="0"/>
              </a:spcBef>
              <a:spcAft>
                <a:spcPts val="1800"/>
              </a:spcAft>
              <a:buClr>
                <a:srgbClr val="BB2031"/>
              </a:buClr>
              <a:buNone/>
            </a:pPr>
            <a:r>
              <a:rPr lang="en-US" b="1" dirty="0">
                <a:latin typeface="Gill Sans MT"/>
              </a:rPr>
              <a:t>IMPACT is supporting scale up of SPARS approach nationwide. </a:t>
            </a:r>
          </a:p>
          <a:p>
            <a:pPr marL="633095" indent="-290195">
              <a:lnSpc>
                <a:spcPct val="110000"/>
              </a:lnSpc>
              <a:spcBef>
                <a:spcPts val="0"/>
              </a:spcBef>
              <a:spcAft>
                <a:spcPts val="1200"/>
              </a:spcAft>
              <a:buClr>
                <a:srgbClr val="BB2031"/>
              </a:buClr>
              <a:buFont typeface="Arial" panose="020B0604020202020204" pitchFamily="34" charset="0"/>
              <a:buChar char="•"/>
            </a:pPr>
            <a:r>
              <a:rPr lang="en-US" dirty="0">
                <a:latin typeface="Gill Sans MT"/>
              </a:rPr>
              <a:t>Initially, through documenting the approach </a:t>
            </a:r>
            <a:br>
              <a:rPr lang="en-US" dirty="0">
                <a:latin typeface="Gill Sans MT" panose="020B0502020104020203" pitchFamily="34" charset="0"/>
              </a:rPr>
            </a:br>
            <a:r>
              <a:rPr lang="en-US" dirty="0">
                <a:latin typeface="Gill Sans MT"/>
              </a:rPr>
              <a:t>and </a:t>
            </a:r>
            <a:r>
              <a:rPr lang="en-US">
                <a:latin typeface="Gill Sans MT"/>
              </a:rPr>
              <a:t>systematizing</a:t>
            </a:r>
            <a:r>
              <a:rPr lang="en-US" dirty="0">
                <a:latin typeface="Gill Sans MT"/>
              </a:rPr>
              <a:t> the indicator database </a:t>
            </a:r>
            <a:br>
              <a:rPr lang="en-US" dirty="0">
                <a:latin typeface="Gill Sans MT" panose="020B0502020104020203" pitchFamily="34" charset="0"/>
              </a:rPr>
            </a:br>
            <a:r>
              <a:rPr lang="en-US" dirty="0">
                <a:latin typeface="Gill Sans MT"/>
              </a:rPr>
              <a:t>so each district can see their own results</a:t>
            </a:r>
          </a:p>
          <a:p>
            <a:pPr marL="633095" indent="-290195">
              <a:lnSpc>
                <a:spcPct val="110000"/>
              </a:lnSpc>
              <a:spcBef>
                <a:spcPts val="0"/>
              </a:spcBef>
              <a:spcAft>
                <a:spcPts val="1200"/>
              </a:spcAft>
              <a:buClr>
                <a:srgbClr val="BB2031"/>
              </a:buClr>
              <a:buFont typeface="Arial" panose="020B0604020202020204" pitchFamily="34" charset="0"/>
              <a:buChar char="•"/>
            </a:pPr>
            <a:r>
              <a:rPr lang="en-US" dirty="0">
                <a:latin typeface="Gill Sans MT"/>
              </a:rPr>
              <a:t>Supported MOPH in revising stock management manual and integrated the SPARS approach </a:t>
            </a:r>
          </a:p>
          <a:p>
            <a:pPr marL="633095" indent="-290195">
              <a:lnSpc>
                <a:spcPct val="110000"/>
              </a:lnSpc>
              <a:spcBef>
                <a:spcPts val="0"/>
              </a:spcBef>
              <a:spcAft>
                <a:spcPts val="1200"/>
              </a:spcAft>
              <a:buClr>
                <a:srgbClr val="BB2031"/>
              </a:buClr>
              <a:buFont typeface="Arial" panose="020B0604020202020204" pitchFamily="34" charset="0"/>
              <a:buChar char="•"/>
            </a:pPr>
            <a:r>
              <a:rPr lang="en-US" dirty="0">
                <a:latin typeface="Gill Sans MT"/>
              </a:rPr>
              <a:t>Next, support MOPH in orienting other districts on the approach</a:t>
            </a:r>
          </a:p>
        </p:txBody>
      </p:sp>
      <p:sp>
        <p:nvSpPr>
          <p:cNvPr id="226" name="Google Shape;226;g2159f9d0a21_0_12"/>
          <p:cNvSpPr txBox="1">
            <a:spLocks noGrp="1"/>
          </p:cNvSpPr>
          <p:nvPr>
            <p:ph type="title"/>
          </p:nvPr>
        </p:nvSpPr>
        <p:spPr>
          <a:xfrm>
            <a:off x="418641" y="296886"/>
            <a:ext cx="10935300" cy="966300"/>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a:t>Conclusion (2)</a:t>
            </a:r>
            <a:endParaRPr lang="en-US"/>
          </a:p>
        </p:txBody>
      </p:sp>
      <p:pic>
        <p:nvPicPr>
          <p:cNvPr id="3" name="Picture 2">
            <a:extLst>
              <a:ext uri="{FF2B5EF4-FFF2-40B4-BE49-F238E27FC236}">
                <a16:creationId xmlns:a16="http://schemas.microsoft.com/office/drawing/2014/main" id="{E46D2DAD-C8A1-5623-F112-1FF3B8F8A827}"/>
              </a:ext>
            </a:extLst>
          </p:cNvPr>
          <p:cNvPicPr>
            <a:picLocks noChangeAspect="1"/>
          </p:cNvPicPr>
          <p:nvPr/>
        </p:nvPicPr>
        <p:blipFill>
          <a:blip r:embed="rId3"/>
          <a:srcRect l="16675" r="16675"/>
          <a:stretch/>
        </p:blipFill>
        <p:spPr>
          <a:xfrm>
            <a:off x="418641" y="1962030"/>
            <a:ext cx="3552278" cy="3552278"/>
          </a:xfrm>
          <a:prstGeom prst="ellipse">
            <a:avLst/>
          </a:prstGeom>
        </p:spPr>
      </p:pic>
      <p:pic>
        <p:nvPicPr>
          <p:cNvPr id="6" name="Graphic 5">
            <a:extLst>
              <a:ext uri="{FF2B5EF4-FFF2-40B4-BE49-F238E27FC236}">
                <a16:creationId xmlns:a16="http://schemas.microsoft.com/office/drawing/2014/main" id="{3F1F0E1D-F45E-A9C8-BACE-9876087BCE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70919" y="1773785"/>
            <a:ext cx="627854" cy="627854"/>
          </a:xfrm>
          <a:prstGeom prst="rect">
            <a:avLst/>
          </a:prstGeom>
        </p:spPr>
      </p:pic>
      <p:sp>
        <p:nvSpPr>
          <p:cNvPr id="8" name="TextBox 7">
            <a:extLst>
              <a:ext uri="{FF2B5EF4-FFF2-40B4-BE49-F238E27FC236}">
                <a16:creationId xmlns:a16="http://schemas.microsoft.com/office/drawing/2014/main" id="{22D0BCDD-C5A6-2279-683C-C1177E05E135}"/>
              </a:ext>
            </a:extLst>
          </p:cNvPr>
          <p:cNvSpPr txBox="1"/>
          <p:nvPr/>
        </p:nvSpPr>
        <p:spPr>
          <a:xfrm>
            <a:off x="1164357" y="5514308"/>
            <a:ext cx="2295816" cy="369332"/>
          </a:xfrm>
          <a:prstGeom prst="rect">
            <a:avLst/>
          </a:prstGeom>
          <a:noFill/>
        </p:spPr>
        <p:txBody>
          <a:bodyPr wrap="square" rtlCol="0">
            <a:spAutoFit/>
          </a:bodyPr>
          <a:lstStyle/>
          <a:p>
            <a:pPr algn="ctr"/>
            <a:r>
              <a:rPr lang="en-US" sz="1000">
                <a:latin typeface="Gill Sans MT" panose="020B0502020104020203" pitchFamily="34" charset="0"/>
              </a:rPr>
              <a:t>Photo credit: </a:t>
            </a:r>
            <a:r>
              <a:rPr lang="en-US" sz="1050" b="0" i="0" u="none" strike="noStrike" baseline="0">
                <a:solidFill>
                  <a:schemeClr val="tx1"/>
                </a:solidFill>
                <a:latin typeface="Gill Sans MT" panose="020B0502020104020203" pitchFamily="34" charset="0"/>
              </a:rPr>
              <a:t>Samy </a:t>
            </a:r>
            <a:r>
              <a:rPr lang="en-US" sz="1050" b="0" i="0" u="none" strike="noStrike" baseline="0" err="1">
                <a:solidFill>
                  <a:schemeClr val="tx1"/>
                </a:solidFill>
                <a:latin typeface="Gill Sans MT" panose="020B0502020104020203" pitchFamily="34" charset="0"/>
              </a:rPr>
              <a:t>Rakotoniaina</a:t>
            </a:r>
            <a:r>
              <a:rPr lang="en-US" sz="1050" b="0" i="0" u="none" strike="noStrike" baseline="0">
                <a:solidFill>
                  <a:schemeClr val="tx1"/>
                </a:solidFill>
                <a:latin typeface="Gill Sans MT" panose="020B0502020104020203" pitchFamily="34" charset="0"/>
              </a:rPr>
              <a:t>/MSH</a:t>
            </a:r>
            <a:r>
              <a:rPr lang="en-US" sz="1800" b="0" i="0" u="none" strike="noStrike" baseline="0">
                <a:solidFill>
                  <a:srgbClr val="FFFFFF"/>
                </a:solidFill>
                <a:latin typeface="Gill Sans MT" panose="020B0502020104020203" pitchFamily="34" charset="0"/>
              </a:rPr>
              <a:t>/</a:t>
            </a:r>
            <a:endParaRPr lang="en-US" sz="1000">
              <a:latin typeface="Gill Sans MT" panose="020B0502020104020203" pitchFamily="34" charset="0"/>
            </a:endParaRPr>
          </a:p>
        </p:txBody>
      </p:sp>
    </p:spTree>
    <p:extLst>
      <p:ext uri="{BB962C8B-B14F-4D97-AF65-F5344CB8AC3E}">
        <p14:creationId xmlns:p14="http://schemas.microsoft.com/office/powerpoint/2010/main" val="387771092"/>
      </p:ext>
    </p:extLst>
  </p:cSld>
  <p:clrMapOvr>
    <a:masterClrMapping/>
  </p:clrMapOvr>
</p:sld>
</file>

<file path=ppt/theme/theme1.xml><?xml version="1.0" encoding="utf-8"?>
<a:theme xmlns:a="http://schemas.openxmlformats.org/drawingml/2006/main" name="Office Theme">
  <a:themeElements>
    <a:clrScheme name="IMNHC">
      <a:dk1>
        <a:srgbClr val="000000"/>
      </a:dk1>
      <a:lt1>
        <a:srgbClr val="FFFFFF"/>
      </a:lt1>
      <a:dk2>
        <a:srgbClr val="615F9F"/>
      </a:dk2>
      <a:lt2>
        <a:srgbClr val="EFEEE8"/>
      </a:lt2>
      <a:accent1>
        <a:srgbClr val="FF5100"/>
      </a:accent1>
      <a:accent2>
        <a:srgbClr val="D31B5D"/>
      </a:accent2>
      <a:accent3>
        <a:srgbClr val="FFD600"/>
      </a:accent3>
      <a:accent4>
        <a:srgbClr val="0082CA"/>
      </a:accent4>
      <a:accent5>
        <a:srgbClr val="00A887"/>
      </a:accent5>
      <a:accent6>
        <a:srgbClr val="D82E92"/>
      </a:accent6>
      <a:hlink>
        <a:srgbClr val="0082CA"/>
      </a:hlink>
      <a:folHlink>
        <a:srgbClr val="615F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MNHC">
      <a:dk1>
        <a:srgbClr val="000000"/>
      </a:dk1>
      <a:lt1>
        <a:srgbClr val="FFFFFF"/>
      </a:lt1>
      <a:dk2>
        <a:srgbClr val="615F9F"/>
      </a:dk2>
      <a:lt2>
        <a:srgbClr val="EFEEE8"/>
      </a:lt2>
      <a:accent1>
        <a:srgbClr val="FF5100"/>
      </a:accent1>
      <a:accent2>
        <a:srgbClr val="D31B5D"/>
      </a:accent2>
      <a:accent3>
        <a:srgbClr val="FFD600"/>
      </a:accent3>
      <a:accent4>
        <a:srgbClr val="0082CA"/>
      </a:accent4>
      <a:accent5>
        <a:srgbClr val="00A887"/>
      </a:accent5>
      <a:accent6>
        <a:srgbClr val="D82E92"/>
      </a:accent6>
      <a:hlink>
        <a:srgbClr val="0082CA"/>
      </a:hlink>
      <a:folHlink>
        <a:srgbClr val="615F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e3a35b0-f21e-4fc4-800d-258040250caa">
      <UserInfo>
        <DisplayName>Rogers,Christine</DisplayName>
        <AccountId>152</AccountId>
        <AccountType/>
      </UserInfo>
      <UserInfo>
        <DisplayName>Thurow,Aishling</DisplayName>
        <AccountId>25</AccountId>
        <AccountType/>
      </UserInfo>
      <UserInfo>
        <DisplayName>Gillespie,Susan</DisplayName>
        <AccountId>113</AccountId>
        <AccountType/>
      </UserInfo>
      <UserInfo>
        <DisplayName>Hupudio,Lestari</DisplayName>
        <AccountId>146</AccountId>
        <AccountType/>
      </UserInfo>
      <UserInfo>
        <DisplayName>Wach,Felicia</DisplayName>
        <AccountId>174</AccountId>
        <AccountType/>
      </UserInfo>
      <UserInfo>
        <DisplayName>Gershtenson,Maya</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4018694421054AA9D8098AAC0F8B1E" ma:contentTypeVersion="9" ma:contentTypeDescription="Create a new document." ma:contentTypeScope="" ma:versionID="f1db939dee1adcb4798c2531716c4342">
  <xsd:schema xmlns:xsd="http://www.w3.org/2001/XMLSchema" xmlns:xs="http://www.w3.org/2001/XMLSchema" xmlns:p="http://schemas.microsoft.com/office/2006/metadata/properties" xmlns:ns2="9354756b-17d5-4a81-8446-d3a0943315b3" xmlns:ns3="8e3a35b0-f21e-4fc4-800d-258040250caa" targetNamespace="http://schemas.microsoft.com/office/2006/metadata/properties" ma:root="true" ma:fieldsID="f1dc2dff16945a8f69a36aa13a5d1480" ns2:_="" ns3:_="">
    <xsd:import namespace="9354756b-17d5-4a81-8446-d3a0943315b3"/>
    <xsd:import namespace="8e3a35b0-f21e-4fc4-800d-258040250c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4756b-17d5-4a81-8446-d3a0943315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3a35b0-f21e-4fc4-800d-258040250c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2D080E-2933-4224-90AA-FA2FB7C89861}">
  <ds:schemaRefs>
    <ds:schemaRef ds:uri="http://schemas.microsoft.com/office/2006/metadata/properties"/>
    <ds:schemaRef ds:uri="http://schemas.microsoft.com/office/infopath/2007/PartnerControls"/>
    <ds:schemaRef ds:uri="8e3a35b0-f21e-4fc4-800d-258040250caa"/>
  </ds:schemaRefs>
</ds:datastoreItem>
</file>

<file path=customXml/itemProps2.xml><?xml version="1.0" encoding="utf-8"?>
<ds:datastoreItem xmlns:ds="http://schemas.openxmlformats.org/officeDocument/2006/customXml" ds:itemID="{C929A318-9530-4D8E-9EF9-BD8025C03492}">
  <ds:schemaRefs>
    <ds:schemaRef ds:uri="http://schemas.microsoft.com/sharepoint/v3/contenttype/forms"/>
  </ds:schemaRefs>
</ds:datastoreItem>
</file>

<file path=customXml/itemProps3.xml><?xml version="1.0" encoding="utf-8"?>
<ds:datastoreItem xmlns:ds="http://schemas.openxmlformats.org/officeDocument/2006/customXml" ds:itemID="{F6177AA4-DAC6-4D5B-A83B-880D16908F7C}">
  <ds:schemaRefs>
    <ds:schemaRef ds:uri="8e3a35b0-f21e-4fc4-800d-258040250caa"/>
    <ds:schemaRef ds:uri="9354756b-17d5-4a81-8446-d3a0943315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754</Words>
  <Application>Microsoft Office PowerPoint</Application>
  <PresentationFormat>Widescreen</PresentationFormat>
  <Paragraphs>69</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Noto Sans</vt:lpstr>
      <vt:lpstr>Wingdings</vt:lpstr>
      <vt:lpstr>Gill Sans MT</vt:lpstr>
      <vt:lpstr>Calibri</vt:lpstr>
      <vt:lpstr>Segoe UI</vt:lpstr>
      <vt:lpstr>Arial</vt:lpstr>
      <vt:lpstr>Office Theme</vt:lpstr>
      <vt:lpstr>Office Theme</vt:lpstr>
      <vt:lpstr>Improving maternal and newborn commodity management through the SPARS approach in Madagascar</vt:lpstr>
      <vt:lpstr>Background (1)</vt:lpstr>
      <vt:lpstr>Background (2)</vt:lpstr>
      <vt:lpstr>Methods (1)</vt:lpstr>
      <vt:lpstr>Methods (2)</vt:lpstr>
      <vt:lpstr>Results (1)</vt:lpstr>
      <vt:lpstr>Results (2) </vt:lpstr>
      <vt:lpstr>Conclusion (1)</vt:lpstr>
      <vt:lpstr>Conclusion (2)</vt:lpstr>
      <vt:lpstr>Recommendations for the field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Supervision, Performance Assessment, and Recognition Strategy (SPARS) approach contributes to improved maternal and newborn commodity management in Malagasy district pharmacies</dc:title>
  <dc:creator>Celia Chung</dc:creator>
  <cp:lastModifiedBy>Thurow,Aishling</cp:lastModifiedBy>
  <cp:revision>33</cp:revision>
  <dcterms:created xsi:type="dcterms:W3CDTF">2023-02-14T19:12:08Z</dcterms:created>
  <dcterms:modified xsi:type="dcterms:W3CDTF">2023-05-22T10:59:48Z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0x010100634018694421054AA9D8098AAC0F8B1E</vt:lpwstr>
  </property>
</Properties>
</file>